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9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</p:sldIdLst>
  <p:sldSz cy="5143500" cx="9144000"/>
  <p:notesSz cx="6858000" cy="9144000"/>
  <p:embeddedFontLst>
    <p:embeddedFont>
      <p:font typeface="Raleway"/>
      <p:regular r:id="rId87"/>
      <p:bold r:id="rId88"/>
      <p:italic r:id="rId89"/>
      <p:boldItalic r:id="rId90"/>
    </p:embeddedFont>
    <p:embeddedFont>
      <p:font typeface="Raleway SemiBold"/>
      <p:regular r:id="rId91"/>
      <p:bold r:id="rId92"/>
      <p:italic r:id="rId93"/>
      <p:boldItalic r:id="rId94"/>
    </p:embeddedFont>
    <p:embeddedFont>
      <p:font typeface="Source Code Pro"/>
      <p:regular r:id="rId95"/>
      <p:bold r:id="rId96"/>
      <p:italic r:id="rId97"/>
      <p:boldItalic r:id="rId98"/>
    </p:embeddedFont>
    <p:embeddedFont>
      <p:font typeface="Raleway Light"/>
      <p:regular r:id="rId99"/>
      <p:bold r:id="rId100"/>
      <p:italic r:id="rId101"/>
      <p:boldItalic r:id="rId102"/>
    </p:embeddedFont>
    <p:embeddedFont>
      <p:font typeface="Raleway Medium"/>
      <p:regular r:id="rId103"/>
      <p:bold r:id="rId104"/>
      <p:italic r:id="rId105"/>
      <p:boldItalic r:id="rId10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6" Type="http://schemas.openxmlformats.org/officeDocument/2006/relationships/font" Target="fonts/RalewayMedium-boldItalic.fntdata"/><Relationship Id="rId105" Type="http://schemas.openxmlformats.org/officeDocument/2006/relationships/font" Target="fonts/RalewayMedium-italic.fntdata"/><Relationship Id="rId104" Type="http://schemas.openxmlformats.org/officeDocument/2006/relationships/font" Target="fonts/RalewayMedium-bold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RalewayMedium-regular.fntdata"/><Relationship Id="rId102" Type="http://schemas.openxmlformats.org/officeDocument/2006/relationships/font" Target="fonts/RalewayLight-boldItalic.fntdata"/><Relationship Id="rId101" Type="http://schemas.openxmlformats.org/officeDocument/2006/relationships/font" Target="fonts/RalewayLight-italic.fntdata"/><Relationship Id="rId100" Type="http://schemas.openxmlformats.org/officeDocument/2006/relationships/font" Target="fonts/RalewayLight-bold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font" Target="fonts/SourceCodePro-regular.fntdata"/><Relationship Id="rId94" Type="http://schemas.openxmlformats.org/officeDocument/2006/relationships/font" Target="fonts/RalewaySemiBold-boldItalic.fntdata"/><Relationship Id="rId97" Type="http://schemas.openxmlformats.org/officeDocument/2006/relationships/font" Target="fonts/SourceCodePro-italic.fntdata"/><Relationship Id="rId96" Type="http://schemas.openxmlformats.org/officeDocument/2006/relationships/font" Target="fonts/SourceCodePro-bold.fntdata"/><Relationship Id="rId11" Type="http://schemas.openxmlformats.org/officeDocument/2006/relationships/slide" Target="slides/slide7.xml"/><Relationship Id="rId99" Type="http://schemas.openxmlformats.org/officeDocument/2006/relationships/font" Target="fonts/RalewayLight-regular.fntdata"/><Relationship Id="rId10" Type="http://schemas.openxmlformats.org/officeDocument/2006/relationships/slide" Target="slides/slide6.xml"/><Relationship Id="rId98" Type="http://schemas.openxmlformats.org/officeDocument/2006/relationships/font" Target="fonts/SourceCodePr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font" Target="fonts/RalewaySemiBold-regular.fntdata"/><Relationship Id="rId90" Type="http://schemas.openxmlformats.org/officeDocument/2006/relationships/font" Target="fonts/Raleway-boldItalic.fntdata"/><Relationship Id="rId93" Type="http://schemas.openxmlformats.org/officeDocument/2006/relationships/font" Target="fonts/RalewaySemiBold-italic.fntdata"/><Relationship Id="rId92" Type="http://schemas.openxmlformats.org/officeDocument/2006/relationships/font" Target="fonts/RalewaySemiBold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font" Target="fonts/Raleway-bold.fntdata"/><Relationship Id="rId87" Type="http://schemas.openxmlformats.org/officeDocument/2006/relationships/font" Target="fonts/Raleway-regular.fntdata"/><Relationship Id="rId89" Type="http://schemas.openxmlformats.org/officeDocument/2006/relationships/font" Target="fonts/Raleway-italic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961ea1f88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961ea1f88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94f839ced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94f839ced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94f839ced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94f839ced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ea55aa7996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ea55aa7996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94f839ced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94f839ced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94f839ced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94f839ced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94f839ced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94f839ced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94f839ced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94f839ced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94f839ced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94f839ced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94f839ced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94f839ced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94f839ced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94f839ced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14ebbe286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14ebbe286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ea55aa7996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ea55aa7996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94f839ced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94f839ced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94f839ced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94f839ced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ea55aa7996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ea55aa7996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94f839ced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94f839ced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94f839ced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94f839ced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94f839ced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94f839ced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94f839ced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94f839ced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94f839ced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94f839ced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94f839ced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94f839ced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ea55aa79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ea55aa79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94f839ced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94f839ced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ea55aa79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ea55aa79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94f839ced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94f839ced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94f839ced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94f839ced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ea5ce3488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ea5ce3488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959b4d0a7a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959b4d0a7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94f839ced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94f839ced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94f839ced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94f839ced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94f839ced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94f839ced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94e22ba49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294e22ba49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8dffa1ba6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8dffa1ba6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94f839ceda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94f839ceda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94f839ceda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94f839ceda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94f839ceda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94f839ceda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94f839ceda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294f839ceda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94e22ba49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94e22ba49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94f839ceda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294f839ceda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94f839ceda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94f839ced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94f839ced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294f839ced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94f839ceda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94f839ceda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94f839ceda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294f839ceda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94e22ba49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94e22ba49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94f839ceda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294f839ceda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294f839ceda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294f839ceda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94f839ceda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294f839ceda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94f839ceda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294f839ceda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5e60074ee1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25e60074ee1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5e60074ee1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25e60074ee1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5e60074ee1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25e60074ee1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25e60074ee1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25e60074ee1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5e60074ee1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5e60074ee1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94f839ceda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94f839ceda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94e22ba49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94e22ba49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5e60074ee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5e60074ee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94f839ceda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94f839ceda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25e60074ee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25e60074ee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5e60074ee1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25e60074ee1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5e60074ee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5e60074ee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5e60074ee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5e60074ee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25e60074ee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25e60074ee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96a1eb1e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296a1eb1e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1ea5ce3488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1ea5ce3488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294e22ba49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294e22ba49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94e22ba49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94e22ba49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1ea5ce3488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1ea5ce348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ea5ce3488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ea5ce3488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96a1eb1e5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296a1eb1e5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296a1eb1e5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296a1eb1e5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1ea55aa7996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1ea55aa7996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294e22ba4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294e22ba4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5e60074ee1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25e60074ee1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2959b4d0a7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2959b4d0a7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2959b4d0a7a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2959b4d0a7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959b4d0a7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2959b4d0a7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ea55aa7996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ea55aa7996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98292e2130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298292e2130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8a5d9cdbb4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8a5d9cdbb4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28a1891f8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28a1891f8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ea55aa7996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ea55aa7996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s://slack-redir.net/link?url=https%3A%2F%2Fwww.freepik.com%2F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0375" y="538200"/>
            <a:ext cx="4315800" cy="30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300" y="3978900"/>
            <a:ext cx="66534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5345423" y="225935"/>
            <a:ext cx="4153177" cy="2316420"/>
            <a:chOff x="5345423" y="225935"/>
            <a:chExt cx="4153177" cy="2316420"/>
          </a:xfrm>
        </p:grpSpPr>
        <p:sp>
          <p:nvSpPr>
            <p:cNvPr id="13" name="Google Shape;13;p2"/>
            <p:cNvSpPr/>
            <p:nvPr/>
          </p:nvSpPr>
          <p:spPr>
            <a:xfrm>
              <a:off x="5785774" y="757525"/>
              <a:ext cx="2303848" cy="199363"/>
            </a:xfrm>
            <a:custGeom>
              <a:rect b="b" l="l" r="r" t="t"/>
              <a:pathLst>
                <a:path extrusionOk="0" h="8769" w="101346">
                  <a:moveTo>
                    <a:pt x="1" y="0"/>
                  </a:moveTo>
                  <a:lnTo>
                    <a:pt x="101345" y="0"/>
                  </a:lnTo>
                  <a:lnTo>
                    <a:pt x="101345" y="8769"/>
                  </a:lnTo>
                  <a:lnTo>
                    <a:pt x="1" y="8769"/>
                  </a:lnTo>
                  <a:close/>
                </a:path>
              </a:pathLst>
            </a:custGeom>
            <a:gradFill>
              <a:gsLst>
                <a:gs pos="0">
                  <a:srgbClr val="45FFFF"/>
                </a:gs>
                <a:gs pos="100000">
                  <a:srgbClr val="0083F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225855" y="225935"/>
              <a:ext cx="1484910" cy="200909"/>
            </a:xfrm>
            <a:custGeom>
              <a:rect b="b" l="l" r="r" t="t"/>
              <a:pathLst>
                <a:path extrusionOk="0" h="8837" w="65321">
                  <a:moveTo>
                    <a:pt x="1" y="0"/>
                  </a:moveTo>
                  <a:lnTo>
                    <a:pt x="1" y="8836"/>
                  </a:lnTo>
                  <a:lnTo>
                    <a:pt x="65321" y="8836"/>
                  </a:lnTo>
                  <a:lnTo>
                    <a:pt x="65321" y="0"/>
                  </a:lnTo>
                  <a:close/>
                </a:path>
              </a:pathLst>
            </a:custGeom>
            <a:solidFill>
              <a:srgbClr val="2527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345423" y="225935"/>
              <a:ext cx="1484910" cy="200909"/>
            </a:xfrm>
            <a:custGeom>
              <a:rect b="b" l="l" r="r" t="t"/>
              <a:pathLst>
                <a:path extrusionOk="0" h="8837" w="65321">
                  <a:moveTo>
                    <a:pt x="0" y="0"/>
                  </a:moveTo>
                  <a:lnTo>
                    <a:pt x="0" y="8836"/>
                  </a:lnTo>
                  <a:lnTo>
                    <a:pt x="65320" y="8836"/>
                  </a:lnTo>
                  <a:lnTo>
                    <a:pt x="65320" y="0"/>
                  </a:lnTo>
                  <a:close/>
                </a:path>
              </a:pathLst>
            </a:custGeom>
            <a:gradFill>
              <a:gsLst>
                <a:gs pos="0">
                  <a:srgbClr val="F64E81"/>
                </a:gs>
                <a:gs pos="100000">
                  <a:srgbClr val="D86ED5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529283" y="2342970"/>
              <a:ext cx="1484910" cy="199386"/>
            </a:xfrm>
            <a:custGeom>
              <a:rect b="b" l="l" r="r" t="t"/>
              <a:pathLst>
                <a:path extrusionOk="0" h="8770" w="65321">
                  <a:moveTo>
                    <a:pt x="1" y="1"/>
                  </a:moveTo>
                  <a:lnTo>
                    <a:pt x="1" y="8769"/>
                  </a:lnTo>
                  <a:lnTo>
                    <a:pt x="65321" y="8769"/>
                  </a:lnTo>
                  <a:lnTo>
                    <a:pt x="65321" y="1"/>
                  </a:lnTo>
                  <a:close/>
                </a:path>
              </a:pathLst>
            </a:custGeom>
            <a:solidFill>
              <a:srgbClr val="2527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74683" y="1815947"/>
              <a:ext cx="2305371" cy="200909"/>
            </a:xfrm>
            <a:custGeom>
              <a:rect b="b" l="l" r="r" t="t"/>
              <a:pathLst>
                <a:path extrusionOk="0" h="8837" w="101413">
                  <a:moveTo>
                    <a:pt x="0" y="1"/>
                  </a:moveTo>
                  <a:lnTo>
                    <a:pt x="101413" y="1"/>
                  </a:lnTo>
                  <a:lnTo>
                    <a:pt x="101413" y="8837"/>
                  </a:lnTo>
                  <a:lnTo>
                    <a:pt x="0" y="8837"/>
                  </a:lnTo>
                  <a:close/>
                </a:path>
              </a:pathLst>
            </a:custGeom>
            <a:gradFill>
              <a:gsLst>
                <a:gs pos="0">
                  <a:srgbClr val="FAE08F"/>
                </a:gs>
                <a:gs pos="100000">
                  <a:srgbClr val="FFC24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482346" y="2342970"/>
              <a:ext cx="1117166" cy="199386"/>
            </a:xfrm>
            <a:custGeom>
              <a:rect b="b" l="l" r="r" t="t"/>
              <a:pathLst>
                <a:path extrusionOk="0" h="8770" w="49144">
                  <a:moveTo>
                    <a:pt x="1" y="1"/>
                  </a:moveTo>
                  <a:lnTo>
                    <a:pt x="49144" y="1"/>
                  </a:lnTo>
                  <a:lnTo>
                    <a:pt x="49144" y="8769"/>
                  </a:lnTo>
                  <a:lnTo>
                    <a:pt x="1" y="87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84185" y="1288459"/>
              <a:ext cx="1953085" cy="199363"/>
            </a:xfrm>
            <a:custGeom>
              <a:rect b="b" l="l" r="r" t="t"/>
              <a:pathLst>
                <a:path extrusionOk="0" h="8769" w="85916">
                  <a:moveTo>
                    <a:pt x="1" y="0"/>
                  </a:moveTo>
                  <a:lnTo>
                    <a:pt x="85916" y="0"/>
                  </a:lnTo>
                  <a:lnTo>
                    <a:pt x="85916" y="8769"/>
                  </a:lnTo>
                  <a:lnTo>
                    <a:pt x="1" y="8769"/>
                  </a:lnTo>
                  <a:close/>
                </a:path>
              </a:pathLst>
            </a:custGeom>
            <a:gradFill>
              <a:gsLst>
                <a:gs pos="0">
                  <a:srgbClr val="E766DB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" name="Google Shape;2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90425" y="1388263"/>
              <a:ext cx="1210375" cy="19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288225" y="1710875"/>
              <a:ext cx="1210375" cy="192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 txBox="1"/>
          <p:nvPr>
            <p:ph hasCustomPrompt="1" type="title"/>
          </p:nvPr>
        </p:nvSpPr>
        <p:spPr>
          <a:xfrm>
            <a:off x="720300" y="515766"/>
            <a:ext cx="7703400" cy="20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0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1"/>
          <p:cNvSpPr txBox="1"/>
          <p:nvPr>
            <p:ph idx="1" type="subTitle"/>
          </p:nvPr>
        </p:nvSpPr>
        <p:spPr>
          <a:xfrm>
            <a:off x="756875" y="3214802"/>
            <a:ext cx="3851700" cy="13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1"/>
          <p:cNvSpPr/>
          <p:nvPr/>
        </p:nvSpPr>
        <p:spPr>
          <a:xfrm>
            <a:off x="6638434" y="2878570"/>
            <a:ext cx="234817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5780133" y="3938263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1"/>
          <p:cNvSpPr/>
          <p:nvPr/>
        </p:nvSpPr>
        <p:spPr>
          <a:xfrm>
            <a:off x="5613184" y="4463779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7247926" y="3406027"/>
            <a:ext cx="1515051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6803919" y="4995632"/>
            <a:ext cx="2348158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5676194" y="2878570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5613184" y="4864691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6493548" y="4463779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/>
          <p:nvPr>
            <p:ph type="title"/>
          </p:nvPr>
        </p:nvSpPr>
        <p:spPr>
          <a:xfrm>
            <a:off x="4601400" y="538325"/>
            <a:ext cx="382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13"/>
          <p:cNvSpPr/>
          <p:nvPr/>
        </p:nvSpPr>
        <p:spPr>
          <a:xfrm flipH="1">
            <a:off x="305275" y="755447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3"/>
          <p:cNvSpPr/>
          <p:nvPr/>
        </p:nvSpPr>
        <p:spPr>
          <a:xfrm flipH="1">
            <a:off x="-17663" y="653583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125" name="Google Shape;125;p13"/>
          <p:cNvSpPr/>
          <p:nvPr/>
        </p:nvSpPr>
        <p:spPr>
          <a:xfrm flipH="1">
            <a:off x="948059" y="225934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/>
          <p:nvPr>
            <p:ph type="title"/>
          </p:nvPr>
        </p:nvSpPr>
        <p:spPr>
          <a:xfrm>
            <a:off x="720300" y="538325"/>
            <a:ext cx="77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14"/>
          <p:cNvSpPr/>
          <p:nvPr/>
        </p:nvSpPr>
        <p:spPr>
          <a:xfrm>
            <a:off x="6862225" y="220400"/>
            <a:ext cx="2303850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8373375" y="113775"/>
            <a:ext cx="792693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131" name="Google Shape;131;p14"/>
          <p:cNvSpPr/>
          <p:nvPr/>
        </p:nvSpPr>
        <p:spPr>
          <a:xfrm>
            <a:off x="8138171" y="757514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1399" y="4427704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4"/>
          <p:cNvSpPr/>
          <p:nvPr/>
        </p:nvSpPr>
        <p:spPr>
          <a:xfrm flipH="1">
            <a:off x="-95" y="4462325"/>
            <a:ext cx="62589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4"/>
          <p:cNvSpPr/>
          <p:nvPr/>
        </p:nvSpPr>
        <p:spPr>
          <a:xfrm flipH="1">
            <a:off x="196476" y="5003325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"/>
          <p:cNvSpPr/>
          <p:nvPr/>
        </p:nvSpPr>
        <p:spPr>
          <a:xfrm flipH="1">
            <a:off x="-44145" y="3934850"/>
            <a:ext cx="1117218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/>
          <p:nvPr/>
        </p:nvSpPr>
        <p:spPr>
          <a:xfrm flipH="1">
            <a:off x="10017" y="3407390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2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720300" y="538325"/>
            <a:ext cx="3358200" cy="1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5"/>
          <p:cNvSpPr/>
          <p:nvPr/>
        </p:nvSpPr>
        <p:spPr>
          <a:xfrm flipH="1">
            <a:off x="8410245" y="228140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/>
          <p:nvPr/>
        </p:nvSpPr>
        <p:spPr>
          <a:xfrm flipH="1">
            <a:off x="7662178" y="1284879"/>
            <a:ext cx="1515051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/>
          <p:nvPr/>
        </p:nvSpPr>
        <p:spPr>
          <a:xfrm flipH="1">
            <a:off x="5558142" y="750467"/>
            <a:ext cx="2348158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 flipH="1">
            <a:off x="7756676" y="648101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 flipH="1">
            <a:off x="6211711" y="228140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57643" y="129898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2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3791975" y="538325"/>
            <a:ext cx="463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6"/>
          <p:cNvSpPr/>
          <p:nvPr/>
        </p:nvSpPr>
        <p:spPr>
          <a:xfrm flipH="1">
            <a:off x="1295707" y="225913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"/>
          <p:cNvSpPr/>
          <p:nvPr/>
        </p:nvSpPr>
        <p:spPr>
          <a:xfrm flipH="1">
            <a:off x="305275" y="1285960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/>
          <p:nvPr/>
        </p:nvSpPr>
        <p:spPr>
          <a:xfrm flipH="1">
            <a:off x="785817" y="1815932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6"/>
          <p:cNvSpPr/>
          <p:nvPr/>
        </p:nvSpPr>
        <p:spPr>
          <a:xfrm flipH="1">
            <a:off x="-17663" y="1179333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153" name="Google Shape;153;p16"/>
          <p:cNvSpPr/>
          <p:nvPr/>
        </p:nvSpPr>
        <p:spPr>
          <a:xfrm flipH="1">
            <a:off x="948059" y="757534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2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720300" y="538325"/>
            <a:ext cx="77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17"/>
          <p:cNvSpPr/>
          <p:nvPr/>
        </p:nvSpPr>
        <p:spPr>
          <a:xfrm flipH="1" rot="10800000">
            <a:off x="8922595" y="1816475"/>
            <a:ext cx="240438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 flipH="1" rot="10800000">
            <a:off x="8064297" y="752025"/>
            <a:ext cx="1089076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 flipH="1" rot="10800000">
            <a:off x="7897344" y="220172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 flipH="1" rot="10800000">
            <a:off x="7617030" y="1284261"/>
            <a:ext cx="1513477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 flipH="1" rot="10800000">
            <a:off x="7960354" y="1816480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/>
          <p:nvPr/>
        </p:nvSpPr>
        <p:spPr>
          <a:xfrm flipH="1" rot="10800000">
            <a:off x="8777707" y="220176"/>
            <a:ext cx="413841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52224" y="2880229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/>
          <p:nvPr/>
        </p:nvSpPr>
        <p:spPr>
          <a:xfrm flipH="1">
            <a:off x="-47539" y="2348013"/>
            <a:ext cx="838361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 flipH="1">
            <a:off x="-47633" y="1806263"/>
            <a:ext cx="495131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821121" y="886792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2_1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720300" y="538325"/>
            <a:ext cx="77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18"/>
          <p:cNvSpPr/>
          <p:nvPr/>
        </p:nvSpPr>
        <p:spPr>
          <a:xfrm>
            <a:off x="7313652" y="3938275"/>
            <a:ext cx="183848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6060859" y="4463779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6803919" y="4995632"/>
            <a:ext cx="2348158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6941223" y="4463779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four columns">
  <p:cSld name="TITLE_ONLY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720300" y="538325"/>
            <a:ext cx="38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19"/>
          <p:cNvSpPr txBox="1"/>
          <p:nvPr>
            <p:ph idx="1" type="subTitle"/>
          </p:nvPr>
        </p:nvSpPr>
        <p:spPr>
          <a:xfrm>
            <a:off x="720304" y="2021709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2" type="subTitle"/>
          </p:nvPr>
        </p:nvSpPr>
        <p:spPr>
          <a:xfrm>
            <a:off x="720292" y="2376152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9"/>
          <p:cNvSpPr txBox="1"/>
          <p:nvPr>
            <p:ph idx="3" type="subTitle"/>
          </p:nvPr>
        </p:nvSpPr>
        <p:spPr>
          <a:xfrm>
            <a:off x="720303" y="3512369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9"/>
          <p:cNvSpPr txBox="1"/>
          <p:nvPr>
            <p:ph idx="4" type="subTitle"/>
          </p:nvPr>
        </p:nvSpPr>
        <p:spPr>
          <a:xfrm>
            <a:off x="720304" y="3851879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9"/>
          <p:cNvSpPr txBox="1"/>
          <p:nvPr>
            <p:ph idx="5" type="subTitle"/>
          </p:nvPr>
        </p:nvSpPr>
        <p:spPr>
          <a:xfrm>
            <a:off x="6594894" y="3512369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9"/>
          <p:cNvSpPr txBox="1"/>
          <p:nvPr>
            <p:ph idx="6" type="subTitle"/>
          </p:nvPr>
        </p:nvSpPr>
        <p:spPr>
          <a:xfrm>
            <a:off x="6590960" y="3851879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7" type="subTitle"/>
          </p:nvPr>
        </p:nvSpPr>
        <p:spPr>
          <a:xfrm>
            <a:off x="6592919" y="2021709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9"/>
          <p:cNvSpPr txBox="1"/>
          <p:nvPr>
            <p:ph idx="8" type="subTitle"/>
          </p:nvPr>
        </p:nvSpPr>
        <p:spPr>
          <a:xfrm>
            <a:off x="6588985" y="2372140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9"/>
          <p:cNvSpPr/>
          <p:nvPr/>
        </p:nvSpPr>
        <p:spPr>
          <a:xfrm>
            <a:off x="5861974" y="757525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7302055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1" y="0"/>
                </a:moveTo>
                <a:lnTo>
                  <a:pt x="1" y="8836"/>
                </a:lnTo>
                <a:lnTo>
                  <a:pt x="65321" y="8836"/>
                </a:lnTo>
                <a:lnTo>
                  <a:pt x="65321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5421623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0" y="0"/>
                </a:moveTo>
                <a:lnTo>
                  <a:pt x="0" y="8836"/>
                </a:lnTo>
                <a:lnTo>
                  <a:pt x="65320" y="8836"/>
                </a:lnTo>
                <a:lnTo>
                  <a:pt x="65320" y="0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7812928" y="1290000"/>
            <a:ext cx="1331054" cy="199341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75318" y="1393465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four columns 3">
  <p:cSld name="TITLE_ONLY_1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239800" y="225925"/>
            <a:ext cx="5039100" cy="13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20"/>
          <p:cNvSpPr txBox="1"/>
          <p:nvPr>
            <p:ph idx="1" type="subTitle"/>
          </p:nvPr>
        </p:nvSpPr>
        <p:spPr>
          <a:xfrm>
            <a:off x="611993" y="1724188"/>
            <a:ext cx="5370600" cy="457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i="1" sz="21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2" type="subTitle"/>
          </p:nvPr>
        </p:nvSpPr>
        <p:spPr>
          <a:xfrm>
            <a:off x="720325" y="2376150"/>
            <a:ext cx="5851200" cy="26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5" name="Google Shape;195;p20"/>
          <p:cNvSpPr/>
          <p:nvPr/>
        </p:nvSpPr>
        <p:spPr>
          <a:xfrm>
            <a:off x="5861974" y="757525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7302055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1" y="0"/>
                </a:moveTo>
                <a:lnTo>
                  <a:pt x="1" y="8836"/>
                </a:lnTo>
                <a:lnTo>
                  <a:pt x="65321" y="8836"/>
                </a:lnTo>
                <a:lnTo>
                  <a:pt x="65321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5421623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0" y="0"/>
                </a:moveTo>
                <a:lnTo>
                  <a:pt x="0" y="8836"/>
                </a:lnTo>
                <a:lnTo>
                  <a:pt x="65320" y="8836"/>
                </a:lnTo>
                <a:lnTo>
                  <a:pt x="65320" y="0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"/>
          <p:cNvSpPr/>
          <p:nvPr/>
        </p:nvSpPr>
        <p:spPr>
          <a:xfrm>
            <a:off x="7812928" y="1290000"/>
            <a:ext cx="1331054" cy="199341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75318" y="1393465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4601500" y="2580278"/>
            <a:ext cx="3822300" cy="14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type="title"/>
          </p:nvPr>
        </p:nvSpPr>
        <p:spPr>
          <a:xfrm>
            <a:off x="4601500" y="1075442"/>
            <a:ext cx="3822300" cy="17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F668B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5" name="Google Shape;25;p3"/>
          <p:cNvGrpSpPr/>
          <p:nvPr/>
        </p:nvGrpSpPr>
        <p:grpSpPr>
          <a:xfrm>
            <a:off x="-6325" y="2342949"/>
            <a:ext cx="3804912" cy="2430786"/>
            <a:chOff x="-6325" y="2342949"/>
            <a:chExt cx="3804912" cy="2430786"/>
          </a:xfrm>
        </p:grpSpPr>
        <p:sp>
          <p:nvSpPr>
            <p:cNvPr id="26" name="Google Shape;26;p3"/>
            <p:cNvSpPr/>
            <p:nvPr/>
          </p:nvSpPr>
          <p:spPr>
            <a:xfrm>
              <a:off x="1299232" y="2342949"/>
              <a:ext cx="2348175" cy="203175"/>
            </a:xfrm>
            <a:custGeom>
              <a:rect b="b" l="l" r="r" t="t"/>
              <a:pathLst>
                <a:path extrusionOk="0" h="12008" w="138781">
                  <a:moveTo>
                    <a:pt x="1" y="0"/>
                  </a:moveTo>
                  <a:lnTo>
                    <a:pt x="138780" y="0"/>
                  </a:lnTo>
                  <a:lnTo>
                    <a:pt x="138780" y="12007"/>
                  </a:lnTo>
                  <a:lnTo>
                    <a:pt x="1" y="12007"/>
                  </a:lnTo>
                  <a:close/>
                </a:path>
              </a:pathLst>
            </a:custGeom>
            <a:gradFill>
              <a:gsLst>
                <a:gs pos="0">
                  <a:srgbClr val="F64E81"/>
                </a:gs>
                <a:gs pos="100000">
                  <a:srgbClr val="D86ED5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46931" y="3408392"/>
              <a:ext cx="2348158" cy="203175"/>
            </a:xfrm>
            <a:custGeom>
              <a:rect b="b" l="l" r="r" t="t"/>
              <a:pathLst>
                <a:path extrusionOk="0" h="12008" w="138780">
                  <a:moveTo>
                    <a:pt x="0" y="1"/>
                  </a:moveTo>
                  <a:lnTo>
                    <a:pt x="138780" y="1"/>
                  </a:lnTo>
                  <a:lnTo>
                    <a:pt x="138780" y="12008"/>
                  </a:lnTo>
                  <a:lnTo>
                    <a:pt x="0" y="12008"/>
                  </a:lnTo>
                  <a:close/>
                </a:path>
              </a:pathLst>
            </a:custGeom>
            <a:gradFill>
              <a:gsLst>
                <a:gs pos="0">
                  <a:srgbClr val="45FFFF"/>
                </a:gs>
                <a:gs pos="100000">
                  <a:srgbClr val="0083F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73981" y="3936721"/>
              <a:ext cx="672502" cy="204749"/>
            </a:xfrm>
            <a:custGeom>
              <a:rect b="b" l="l" r="r" t="t"/>
              <a:pathLst>
                <a:path extrusionOk="0" h="12101" w="39746">
                  <a:moveTo>
                    <a:pt x="1" y="1"/>
                  </a:moveTo>
                  <a:lnTo>
                    <a:pt x="39745" y="1"/>
                  </a:lnTo>
                  <a:lnTo>
                    <a:pt x="39745" y="12101"/>
                  </a:lnTo>
                  <a:lnTo>
                    <a:pt x="1" y="12101"/>
                  </a:lnTo>
                  <a:close/>
                </a:path>
              </a:pathLst>
            </a:custGeom>
            <a:gradFill>
              <a:gsLst>
                <a:gs pos="0">
                  <a:srgbClr val="E766DB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908727" y="2872649"/>
              <a:ext cx="1515051" cy="204736"/>
            </a:xfrm>
            <a:custGeom>
              <a:rect b="b" l="l" r="r" t="t"/>
              <a:pathLst>
                <a:path extrusionOk="0" h="12008" w="89542">
                  <a:moveTo>
                    <a:pt x="0" y="1"/>
                  </a:moveTo>
                  <a:lnTo>
                    <a:pt x="0" y="12008"/>
                  </a:lnTo>
                  <a:lnTo>
                    <a:pt x="89541" y="12008"/>
                  </a:lnTo>
                  <a:lnTo>
                    <a:pt x="89541" y="1"/>
                  </a:lnTo>
                  <a:close/>
                </a:path>
              </a:pathLst>
            </a:custGeom>
            <a:solidFill>
              <a:srgbClr val="2527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-6325" y="2872649"/>
              <a:ext cx="1513477" cy="204736"/>
            </a:xfrm>
            <a:custGeom>
              <a:rect b="b" l="l" r="r" t="t"/>
              <a:pathLst>
                <a:path extrusionOk="0" h="12008" w="89449">
                  <a:moveTo>
                    <a:pt x="0" y="1"/>
                  </a:moveTo>
                  <a:lnTo>
                    <a:pt x="0" y="12008"/>
                  </a:lnTo>
                  <a:lnTo>
                    <a:pt x="89448" y="12008"/>
                  </a:lnTo>
                  <a:lnTo>
                    <a:pt x="89448" y="1"/>
                  </a:lnTo>
                  <a:close/>
                </a:path>
              </a:pathLst>
            </a:custGeom>
            <a:solidFill>
              <a:srgbClr val="2527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450429" y="4568986"/>
              <a:ext cx="2348158" cy="204749"/>
            </a:xfrm>
            <a:custGeom>
              <a:rect b="b" l="l" r="r" t="t"/>
              <a:pathLst>
                <a:path extrusionOk="0" h="12101" w="138780">
                  <a:moveTo>
                    <a:pt x="0" y="1"/>
                  </a:moveTo>
                  <a:lnTo>
                    <a:pt x="138780" y="1"/>
                  </a:lnTo>
                  <a:lnTo>
                    <a:pt x="138780" y="12101"/>
                  </a:lnTo>
                  <a:lnTo>
                    <a:pt x="0" y="12101"/>
                  </a:lnTo>
                  <a:close/>
                </a:path>
              </a:pathLst>
            </a:custGeom>
            <a:gradFill>
              <a:gsLst>
                <a:gs pos="0">
                  <a:srgbClr val="FAE08F"/>
                </a:gs>
                <a:gs pos="100000">
                  <a:srgbClr val="FFC24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36991" y="2342949"/>
              <a:ext cx="719726" cy="203175"/>
            </a:xfrm>
            <a:custGeom>
              <a:rect b="b" l="l" r="r" t="t"/>
              <a:pathLst>
                <a:path extrusionOk="0" h="12008" w="42537">
                  <a:moveTo>
                    <a:pt x="0" y="0"/>
                  </a:moveTo>
                  <a:lnTo>
                    <a:pt x="42537" y="0"/>
                  </a:lnTo>
                  <a:lnTo>
                    <a:pt x="42537" y="12007"/>
                  </a:lnTo>
                  <a:lnTo>
                    <a:pt x="0" y="12007"/>
                  </a:lnTo>
                  <a:close/>
                </a:path>
              </a:pathLst>
            </a:custGeom>
            <a:solidFill>
              <a:srgbClr val="FFCF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73981" y="4466620"/>
              <a:ext cx="1326071" cy="204749"/>
            </a:xfrm>
            <a:custGeom>
              <a:rect b="b" l="l" r="r" t="t"/>
              <a:pathLst>
                <a:path extrusionOk="0" h="12101" w="78373">
                  <a:moveTo>
                    <a:pt x="1" y="1"/>
                  </a:moveTo>
                  <a:lnTo>
                    <a:pt x="78373" y="1"/>
                  </a:lnTo>
                  <a:lnTo>
                    <a:pt x="78373" y="12101"/>
                  </a:lnTo>
                  <a:lnTo>
                    <a:pt x="1" y="12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154346" y="3936721"/>
              <a:ext cx="1990672" cy="204749"/>
            </a:xfrm>
            <a:custGeom>
              <a:rect b="b" l="l" r="r" t="t"/>
              <a:pathLst>
                <a:path extrusionOk="0" h="12101" w="117652">
                  <a:moveTo>
                    <a:pt x="1" y="1"/>
                  </a:moveTo>
                  <a:lnTo>
                    <a:pt x="117651" y="1"/>
                  </a:lnTo>
                  <a:lnTo>
                    <a:pt x="117651" y="12101"/>
                  </a:lnTo>
                  <a:lnTo>
                    <a:pt x="1" y="12101"/>
                  </a:lnTo>
                  <a:close/>
                </a:path>
              </a:pathLst>
            </a:custGeom>
            <a:gradFill>
              <a:gsLst>
                <a:gs pos="0">
                  <a:srgbClr val="F64E81"/>
                </a:gs>
                <a:gs pos="100000">
                  <a:srgbClr val="D86ED5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" name="Google Shape;35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425" y="2491653"/>
              <a:ext cx="699875" cy="204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07993" y="3283246"/>
              <a:ext cx="1210375" cy="192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Google Shape;3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>
  <p:cSld name="TITLE_AND_TWO_COLUMNS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1607072" y="752708"/>
            <a:ext cx="266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21"/>
          <p:cNvSpPr txBox="1"/>
          <p:nvPr>
            <p:ph idx="1" type="subTitle"/>
          </p:nvPr>
        </p:nvSpPr>
        <p:spPr>
          <a:xfrm>
            <a:off x="4608575" y="834470"/>
            <a:ext cx="3600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1"/>
          <p:cNvSpPr txBox="1"/>
          <p:nvPr>
            <p:ph idx="2" type="subTitle"/>
          </p:nvPr>
        </p:nvSpPr>
        <p:spPr>
          <a:xfrm>
            <a:off x="4608575" y="3049443"/>
            <a:ext cx="3600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1"/>
          <p:cNvSpPr txBox="1"/>
          <p:nvPr>
            <p:ph idx="3" type="title"/>
          </p:nvPr>
        </p:nvSpPr>
        <p:spPr>
          <a:xfrm>
            <a:off x="1607072" y="2962119"/>
            <a:ext cx="266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21"/>
          <p:cNvSpPr/>
          <p:nvPr/>
        </p:nvSpPr>
        <p:spPr>
          <a:xfrm flipH="1">
            <a:off x="151" y="2343150"/>
            <a:ext cx="1525897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 flipH="1">
            <a:off x="36188" y="3407603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 flipH="1">
            <a:off x="88" y="2880125"/>
            <a:ext cx="916462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 flipH="1">
            <a:off x="-114" y="4566950"/>
            <a:ext cx="1374963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 flipH="1">
            <a:off x="1225224" y="4464592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 flipH="1">
            <a:off x="-27" y="3935075"/>
            <a:ext cx="1670953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175" y="2478200"/>
            <a:ext cx="699875" cy="2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143" y="3283960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>
            <p:ph type="title"/>
          </p:nvPr>
        </p:nvSpPr>
        <p:spPr>
          <a:xfrm>
            <a:off x="720300" y="538332"/>
            <a:ext cx="4882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22"/>
          <p:cNvSpPr txBox="1"/>
          <p:nvPr>
            <p:ph idx="1" type="subTitle"/>
          </p:nvPr>
        </p:nvSpPr>
        <p:spPr>
          <a:xfrm>
            <a:off x="855404" y="2171950"/>
            <a:ext cx="2427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2"/>
          <p:cNvSpPr txBox="1"/>
          <p:nvPr>
            <p:ph idx="2" type="subTitle"/>
          </p:nvPr>
        </p:nvSpPr>
        <p:spPr>
          <a:xfrm>
            <a:off x="855417" y="2512083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2"/>
          <p:cNvSpPr txBox="1"/>
          <p:nvPr>
            <p:ph hasCustomPrompt="1" idx="3" type="title"/>
          </p:nvPr>
        </p:nvSpPr>
        <p:spPr>
          <a:xfrm>
            <a:off x="855405" y="1806849"/>
            <a:ext cx="15240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22"/>
          <p:cNvSpPr txBox="1"/>
          <p:nvPr>
            <p:ph idx="4" type="subTitle"/>
          </p:nvPr>
        </p:nvSpPr>
        <p:spPr>
          <a:xfrm>
            <a:off x="3375203" y="2171950"/>
            <a:ext cx="23958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2"/>
          <p:cNvSpPr txBox="1"/>
          <p:nvPr>
            <p:ph idx="5" type="subTitle"/>
          </p:nvPr>
        </p:nvSpPr>
        <p:spPr>
          <a:xfrm>
            <a:off x="3375204" y="2512083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2"/>
          <p:cNvSpPr txBox="1"/>
          <p:nvPr>
            <p:ph hasCustomPrompt="1" idx="6" type="title"/>
          </p:nvPr>
        </p:nvSpPr>
        <p:spPr>
          <a:xfrm>
            <a:off x="3375204" y="1806849"/>
            <a:ext cx="1524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3" name="Google Shape;223;p22"/>
          <p:cNvSpPr txBox="1"/>
          <p:nvPr>
            <p:ph idx="7" type="subTitle"/>
          </p:nvPr>
        </p:nvSpPr>
        <p:spPr>
          <a:xfrm>
            <a:off x="5891819" y="2171950"/>
            <a:ext cx="23931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2"/>
          <p:cNvSpPr txBox="1"/>
          <p:nvPr>
            <p:ph idx="8" type="subTitle"/>
          </p:nvPr>
        </p:nvSpPr>
        <p:spPr>
          <a:xfrm>
            <a:off x="5887885" y="2512083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2"/>
          <p:cNvSpPr txBox="1"/>
          <p:nvPr>
            <p:ph hasCustomPrompt="1" idx="9" type="title"/>
          </p:nvPr>
        </p:nvSpPr>
        <p:spPr>
          <a:xfrm>
            <a:off x="5887885" y="1806849"/>
            <a:ext cx="1524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6" name="Google Shape;226;p22"/>
          <p:cNvSpPr txBox="1"/>
          <p:nvPr>
            <p:ph idx="13" type="subTitle"/>
          </p:nvPr>
        </p:nvSpPr>
        <p:spPr>
          <a:xfrm>
            <a:off x="855396" y="3762617"/>
            <a:ext cx="23958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2"/>
          <p:cNvSpPr txBox="1"/>
          <p:nvPr>
            <p:ph idx="14" type="subTitle"/>
          </p:nvPr>
        </p:nvSpPr>
        <p:spPr>
          <a:xfrm>
            <a:off x="855396" y="4104131"/>
            <a:ext cx="18804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2"/>
          <p:cNvSpPr txBox="1"/>
          <p:nvPr>
            <p:ph hasCustomPrompt="1" idx="15" type="title"/>
          </p:nvPr>
        </p:nvSpPr>
        <p:spPr>
          <a:xfrm>
            <a:off x="855396" y="3397628"/>
            <a:ext cx="1524000" cy="4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9" name="Google Shape;229;p22"/>
          <p:cNvSpPr txBox="1"/>
          <p:nvPr>
            <p:ph idx="16" type="subTitle"/>
          </p:nvPr>
        </p:nvSpPr>
        <p:spPr>
          <a:xfrm>
            <a:off x="3390744" y="3762617"/>
            <a:ext cx="23958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2"/>
          <p:cNvSpPr txBox="1"/>
          <p:nvPr>
            <p:ph idx="17" type="subTitle"/>
          </p:nvPr>
        </p:nvSpPr>
        <p:spPr>
          <a:xfrm>
            <a:off x="3390744" y="4104131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2"/>
          <p:cNvSpPr txBox="1"/>
          <p:nvPr>
            <p:ph hasCustomPrompt="1" idx="18" type="title"/>
          </p:nvPr>
        </p:nvSpPr>
        <p:spPr>
          <a:xfrm>
            <a:off x="3390744" y="3399428"/>
            <a:ext cx="1524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2" name="Google Shape;232;p22"/>
          <p:cNvSpPr txBox="1"/>
          <p:nvPr>
            <p:ph idx="19" type="subTitle"/>
          </p:nvPr>
        </p:nvSpPr>
        <p:spPr>
          <a:xfrm>
            <a:off x="5887885" y="3762617"/>
            <a:ext cx="23958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2"/>
          <p:cNvSpPr txBox="1"/>
          <p:nvPr>
            <p:ph idx="20" type="subTitle"/>
          </p:nvPr>
        </p:nvSpPr>
        <p:spPr>
          <a:xfrm>
            <a:off x="5887885" y="4104131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hasCustomPrompt="1" idx="21" type="title"/>
          </p:nvPr>
        </p:nvSpPr>
        <p:spPr>
          <a:xfrm>
            <a:off x="5887885" y="3399428"/>
            <a:ext cx="1524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35" name="Google Shape;235;p22"/>
          <p:cNvGrpSpPr/>
          <p:nvPr/>
        </p:nvGrpSpPr>
        <p:grpSpPr>
          <a:xfrm>
            <a:off x="5663143" y="225920"/>
            <a:ext cx="3827400" cy="1369111"/>
            <a:chOff x="5663143" y="225920"/>
            <a:chExt cx="3827400" cy="1369111"/>
          </a:xfrm>
        </p:grpSpPr>
        <p:sp>
          <p:nvSpPr>
            <p:cNvPr id="236" name="Google Shape;236;p22"/>
            <p:cNvSpPr/>
            <p:nvPr/>
          </p:nvSpPr>
          <p:spPr>
            <a:xfrm>
              <a:off x="5873324" y="225920"/>
              <a:ext cx="2303848" cy="199363"/>
            </a:xfrm>
            <a:custGeom>
              <a:rect b="b" l="l" r="r" t="t"/>
              <a:pathLst>
                <a:path extrusionOk="0" h="8769" w="101346">
                  <a:moveTo>
                    <a:pt x="1" y="0"/>
                  </a:moveTo>
                  <a:lnTo>
                    <a:pt x="101345" y="0"/>
                  </a:lnTo>
                  <a:lnTo>
                    <a:pt x="101345" y="8769"/>
                  </a:lnTo>
                  <a:lnTo>
                    <a:pt x="1" y="8769"/>
                  </a:lnTo>
                  <a:close/>
                </a:path>
              </a:pathLst>
            </a:custGeom>
            <a:gradFill>
              <a:gsLst>
                <a:gs pos="0">
                  <a:srgbClr val="45FFFF"/>
                </a:gs>
                <a:gs pos="100000">
                  <a:srgbClr val="0083F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6862233" y="1394121"/>
              <a:ext cx="2305371" cy="200909"/>
            </a:xfrm>
            <a:custGeom>
              <a:rect b="b" l="l" r="r" t="t"/>
              <a:pathLst>
                <a:path extrusionOk="0" h="8837" w="101413">
                  <a:moveTo>
                    <a:pt x="0" y="1"/>
                  </a:moveTo>
                  <a:lnTo>
                    <a:pt x="101413" y="1"/>
                  </a:lnTo>
                  <a:lnTo>
                    <a:pt x="101413" y="8837"/>
                  </a:lnTo>
                  <a:lnTo>
                    <a:pt x="0" y="8837"/>
                  </a:lnTo>
                  <a:close/>
                </a:path>
              </a:pathLst>
            </a:custGeom>
            <a:gradFill>
              <a:gsLst>
                <a:gs pos="0">
                  <a:srgbClr val="FAE08F"/>
                </a:gs>
                <a:gs pos="100000">
                  <a:srgbClr val="FFC24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8373376" y="1287494"/>
              <a:ext cx="1117166" cy="200909"/>
            </a:xfrm>
            <a:custGeom>
              <a:rect b="b" l="l" r="r" t="t"/>
              <a:pathLst>
                <a:path extrusionOk="0" h="8837" w="49144">
                  <a:moveTo>
                    <a:pt x="1" y="1"/>
                  </a:moveTo>
                  <a:lnTo>
                    <a:pt x="49144" y="1"/>
                  </a:lnTo>
                  <a:lnTo>
                    <a:pt x="49144" y="8837"/>
                  </a:lnTo>
                  <a:lnTo>
                    <a:pt x="1" y="88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trike="sngStrike"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6571735" y="757541"/>
              <a:ext cx="1953085" cy="199363"/>
            </a:xfrm>
            <a:custGeom>
              <a:rect b="b" l="l" r="r" t="t"/>
              <a:pathLst>
                <a:path extrusionOk="0" h="8769" w="85916">
                  <a:moveTo>
                    <a:pt x="1" y="0"/>
                  </a:moveTo>
                  <a:lnTo>
                    <a:pt x="85916" y="0"/>
                  </a:lnTo>
                  <a:lnTo>
                    <a:pt x="85916" y="8769"/>
                  </a:lnTo>
                  <a:lnTo>
                    <a:pt x="1" y="8769"/>
                  </a:lnTo>
                  <a:close/>
                </a:path>
              </a:pathLst>
            </a:custGeom>
            <a:gradFill>
              <a:gsLst>
                <a:gs pos="0">
                  <a:srgbClr val="E766DB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0" name="Google Shape;240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663143" y="641989"/>
              <a:ext cx="1210375" cy="192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" name="Google Shape;24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hree columns">
  <p:cSld name="TITLE_AND_TWO_COLUMNS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/>
          <p:nvPr>
            <p:ph type="title"/>
          </p:nvPr>
        </p:nvSpPr>
        <p:spPr>
          <a:xfrm>
            <a:off x="718300" y="538325"/>
            <a:ext cx="49095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4" name="Google Shape;244;p23"/>
          <p:cNvSpPr txBox="1"/>
          <p:nvPr>
            <p:ph idx="1" type="subTitle"/>
          </p:nvPr>
        </p:nvSpPr>
        <p:spPr>
          <a:xfrm>
            <a:off x="718305" y="1508099"/>
            <a:ext cx="2427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3"/>
          <p:cNvSpPr txBox="1"/>
          <p:nvPr>
            <p:ph idx="2" type="subTitle"/>
          </p:nvPr>
        </p:nvSpPr>
        <p:spPr>
          <a:xfrm>
            <a:off x="718339" y="1847005"/>
            <a:ext cx="2427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3"/>
          <p:cNvSpPr txBox="1"/>
          <p:nvPr>
            <p:ph idx="3" type="subTitle"/>
          </p:nvPr>
        </p:nvSpPr>
        <p:spPr>
          <a:xfrm>
            <a:off x="3385316" y="2565134"/>
            <a:ext cx="24324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3"/>
          <p:cNvSpPr txBox="1"/>
          <p:nvPr>
            <p:ph idx="4" type="subTitle"/>
          </p:nvPr>
        </p:nvSpPr>
        <p:spPr>
          <a:xfrm>
            <a:off x="3385315" y="2907069"/>
            <a:ext cx="2427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3"/>
          <p:cNvSpPr txBox="1"/>
          <p:nvPr>
            <p:ph idx="5" type="subTitle"/>
          </p:nvPr>
        </p:nvSpPr>
        <p:spPr>
          <a:xfrm>
            <a:off x="6025019" y="3626189"/>
            <a:ext cx="24324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3"/>
          <p:cNvSpPr txBox="1"/>
          <p:nvPr>
            <p:ph idx="6" type="subTitle"/>
          </p:nvPr>
        </p:nvSpPr>
        <p:spPr>
          <a:xfrm>
            <a:off x="6021075" y="3968124"/>
            <a:ext cx="2427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3"/>
          <p:cNvSpPr/>
          <p:nvPr/>
        </p:nvSpPr>
        <p:spPr>
          <a:xfrm flipH="1">
            <a:off x="36165" y="3406818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"/>
          <p:cNvSpPr/>
          <p:nvPr/>
        </p:nvSpPr>
        <p:spPr>
          <a:xfrm flipH="1">
            <a:off x="1878770" y="3932809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"/>
          <p:cNvSpPr/>
          <p:nvPr/>
        </p:nvSpPr>
        <p:spPr>
          <a:xfrm flipH="1">
            <a:off x="-138" y="4565513"/>
            <a:ext cx="1374963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"/>
          <p:cNvSpPr/>
          <p:nvPr/>
        </p:nvSpPr>
        <p:spPr>
          <a:xfrm flipH="1">
            <a:off x="1225201" y="4463139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3"/>
          <p:cNvSpPr/>
          <p:nvPr/>
        </p:nvSpPr>
        <p:spPr>
          <a:xfrm flipH="1">
            <a:off x="-51" y="3932800"/>
            <a:ext cx="1670953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0218" y="3277454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3"/>
          <p:cNvSpPr/>
          <p:nvPr/>
        </p:nvSpPr>
        <p:spPr>
          <a:xfrm>
            <a:off x="5785774" y="757525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3"/>
          <p:cNvSpPr/>
          <p:nvPr/>
        </p:nvSpPr>
        <p:spPr>
          <a:xfrm>
            <a:off x="7225855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1" y="0"/>
                </a:moveTo>
                <a:lnTo>
                  <a:pt x="1" y="8836"/>
                </a:lnTo>
                <a:lnTo>
                  <a:pt x="65321" y="8836"/>
                </a:lnTo>
                <a:lnTo>
                  <a:pt x="65321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"/>
          <p:cNvSpPr/>
          <p:nvPr/>
        </p:nvSpPr>
        <p:spPr>
          <a:xfrm>
            <a:off x="5345423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0" y="0"/>
                </a:moveTo>
                <a:lnTo>
                  <a:pt x="0" y="8836"/>
                </a:lnTo>
                <a:lnTo>
                  <a:pt x="65320" y="8836"/>
                </a:lnTo>
                <a:lnTo>
                  <a:pt x="65320" y="0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3"/>
          <p:cNvSpPr/>
          <p:nvPr/>
        </p:nvSpPr>
        <p:spPr>
          <a:xfrm>
            <a:off x="6774683" y="1810073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3"/>
          <p:cNvSpPr/>
          <p:nvPr/>
        </p:nvSpPr>
        <p:spPr>
          <a:xfrm>
            <a:off x="6484185" y="128999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6568" y="1393465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">
  <p:cSld name="ONE_COLUMN_TEXT_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title"/>
          </p:nvPr>
        </p:nvSpPr>
        <p:spPr>
          <a:xfrm>
            <a:off x="720300" y="538325"/>
            <a:ext cx="38811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5" name="Google Shape;265;p24"/>
          <p:cNvSpPr txBox="1"/>
          <p:nvPr>
            <p:ph idx="1" type="subTitle"/>
          </p:nvPr>
        </p:nvSpPr>
        <p:spPr>
          <a:xfrm>
            <a:off x="5118562" y="3401855"/>
            <a:ext cx="3136800" cy="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6" name="Google Shape;266;p24"/>
          <p:cNvGrpSpPr/>
          <p:nvPr/>
        </p:nvGrpSpPr>
        <p:grpSpPr>
          <a:xfrm>
            <a:off x="7242489" y="228218"/>
            <a:ext cx="1901528" cy="1263929"/>
            <a:chOff x="1666875" y="659700"/>
            <a:chExt cx="2809586" cy="1867507"/>
          </a:xfrm>
        </p:grpSpPr>
        <p:sp>
          <p:nvSpPr>
            <p:cNvPr id="267" name="Google Shape;267;p24"/>
            <p:cNvSpPr/>
            <p:nvPr/>
          </p:nvSpPr>
          <p:spPr>
            <a:xfrm>
              <a:off x="3595895" y="659705"/>
              <a:ext cx="880565" cy="300200"/>
            </a:xfrm>
            <a:custGeom>
              <a:rect b="b" l="l" r="r" t="t"/>
              <a:pathLst>
                <a:path extrusionOk="0" h="12008" w="138781">
                  <a:moveTo>
                    <a:pt x="1" y="0"/>
                  </a:moveTo>
                  <a:lnTo>
                    <a:pt x="138780" y="0"/>
                  </a:lnTo>
                  <a:lnTo>
                    <a:pt x="138780" y="12007"/>
                  </a:lnTo>
                  <a:lnTo>
                    <a:pt x="1" y="12007"/>
                  </a:lnTo>
                  <a:close/>
                </a:path>
              </a:pathLst>
            </a:custGeom>
            <a:gradFill>
              <a:gsLst>
                <a:gs pos="0">
                  <a:srgbClr val="F64E81"/>
                </a:gs>
                <a:gs pos="100000">
                  <a:srgbClr val="D86ED5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327722" y="2227007"/>
              <a:ext cx="2148661" cy="300200"/>
            </a:xfrm>
            <a:custGeom>
              <a:rect b="b" l="l" r="r" t="t"/>
              <a:pathLst>
                <a:path extrusionOk="0" h="12008" w="138780">
                  <a:moveTo>
                    <a:pt x="0" y="1"/>
                  </a:moveTo>
                  <a:lnTo>
                    <a:pt x="138780" y="1"/>
                  </a:lnTo>
                  <a:lnTo>
                    <a:pt x="138780" y="12008"/>
                  </a:lnTo>
                  <a:lnTo>
                    <a:pt x="0" y="12008"/>
                  </a:lnTo>
                  <a:close/>
                </a:path>
              </a:pathLst>
            </a:custGeom>
            <a:gradFill>
              <a:gsLst>
                <a:gs pos="0">
                  <a:srgbClr val="45FFFF"/>
                </a:gs>
                <a:gs pos="100000">
                  <a:srgbClr val="0083F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1666875" y="1448947"/>
              <a:ext cx="2236225" cy="300200"/>
            </a:xfrm>
            <a:custGeom>
              <a:rect b="b" l="l" r="r" t="t"/>
              <a:pathLst>
                <a:path extrusionOk="0" h="12008" w="89449">
                  <a:moveTo>
                    <a:pt x="0" y="1"/>
                  </a:moveTo>
                  <a:lnTo>
                    <a:pt x="0" y="12008"/>
                  </a:lnTo>
                  <a:lnTo>
                    <a:pt x="89448" y="12008"/>
                  </a:lnTo>
                  <a:lnTo>
                    <a:pt x="89448" y="1"/>
                  </a:lnTo>
                  <a:close/>
                </a:path>
              </a:pathLst>
            </a:custGeom>
            <a:solidFill>
              <a:srgbClr val="2527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2174150" y="659700"/>
              <a:ext cx="1063425" cy="300200"/>
            </a:xfrm>
            <a:custGeom>
              <a:rect b="b" l="l" r="r" t="t"/>
              <a:pathLst>
                <a:path extrusionOk="0" h="12008" w="42537">
                  <a:moveTo>
                    <a:pt x="0" y="0"/>
                  </a:moveTo>
                  <a:lnTo>
                    <a:pt x="42537" y="0"/>
                  </a:lnTo>
                  <a:lnTo>
                    <a:pt x="42537" y="12007"/>
                  </a:lnTo>
                  <a:lnTo>
                    <a:pt x="0" y="12007"/>
                  </a:lnTo>
                  <a:close/>
                </a:path>
              </a:pathLst>
            </a:custGeom>
            <a:gradFill>
              <a:gsLst>
                <a:gs pos="0">
                  <a:srgbClr val="FAE08F"/>
                </a:gs>
                <a:gs pos="100000">
                  <a:srgbClr val="FFC24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1" name="Google Shape;27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00150" y="373146"/>
            <a:ext cx="699875" cy="2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9993" y="1189984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1">
  <p:cSld name="ONE_COLUMN_TEXT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/>
          <p:nvPr>
            <p:ph type="title"/>
          </p:nvPr>
        </p:nvSpPr>
        <p:spPr>
          <a:xfrm>
            <a:off x="4601500" y="1408419"/>
            <a:ext cx="2866200" cy="1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6" name="Google Shape;276;p25"/>
          <p:cNvSpPr txBox="1"/>
          <p:nvPr>
            <p:ph idx="1" type="subTitle"/>
          </p:nvPr>
        </p:nvSpPr>
        <p:spPr>
          <a:xfrm>
            <a:off x="4604400" y="2910735"/>
            <a:ext cx="3819300" cy="20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25"/>
          <p:cNvSpPr/>
          <p:nvPr/>
        </p:nvSpPr>
        <p:spPr>
          <a:xfrm flipH="1">
            <a:off x="-66802" y="2348150"/>
            <a:ext cx="1610900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5"/>
          <p:cNvSpPr/>
          <p:nvPr/>
        </p:nvSpPr>
        <p:spPr>
          <a:xfrm flipH="1">
            <a:off x="36188" y="3407815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5"/>
          <p:cNvSpPr/>
          <p:nvPr/>
        </p:nvSpPr>
        <p:spPr>
          <a:xfrm flipH="1">
            <a:off x="1878793" y="3938231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5"/>
          <p:cNvSpPr/>
          <p:nvPr/>
        </p:nvSpPr>
        <p:spPr>
          <a:xfrm flipH="1">
            <a:off x="-66844" y="2877425"/>
            <a:ext cx="983395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5"/>
          <p:cNvSpPr/>
          <p:nvPr/>
        </p:nvSpPr>
        <p:spPr>
          <a:xfrm flipH="1">
            <a:off x="1318131" y="2877416"/>
            <a:ext cx="1513477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5"/>
          <p:cNvSpPr/>
          <p:nvPr/>
        </p:nvSpPr>
        <p:spPr>
          <a:xfrm flipH="1">
            <a:off x="-66728" y="4566025"/>
            <a:ext cx="1441577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5"/>
          <p:cNvSpPr/>
          <p:nvPr/>
        </p:nvSpPr>
        <p:spPr>
          <a:xfrm flipH="1">
            <a:off x="1786609" y="2348147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5"/>
          <p:cNvSpPr/>
          <p:nvPr/>
        </p:nvSpPr>
        <p:spPr>
          <a:xfrm flipH="1">
            <a:off x="1225224" y="4463659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5"/>
          <p:cNvSpPr/>
          <p:nvPr/>
        </p:nvSpPr>
        <p:spPr>
          <a:xfrm flipH="1">
            <a:off x="-66794" y="3938225"/>
            <a:ext cx="1737720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25" y="2483200"/>
            <a:ext cx="699875" cy="2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143" y="3284173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TITLE_1_2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/>
          <p:nvPr>
            <p:ph type="ctrTitle"/>
          </p:nvPr>
        </p:nvSpPr>
        <p:spPr>
          <a:xfrm>
            <a:off x="4606318" y="1014003"/>
            <a:ext cx="4451700" cy="25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1" name="Google Shape;291;p26"/>
          <p:cNvSpPr txBox="1"/>
          <p:nvPr>
            <p:ph hasCustomPrompt="1" idx="2" type="title"/>
          </p:nvPr>
        </p:nvSpPr>
        <p:spPr>
          <a:xfrm>
            <a:off x="1696313" y="460266"/>
            <a:ext cx="2910000" cy="17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F668B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2" name="Google Shape;292;p26"/>
          <p:cNvSpPr/>
          <p:nvPr/>
        </p:nvSpPr>
        <p:spPr>
          <a:xfrm>
            <a:off x="962228" y="3407397"/>
            <a:ext cx="234817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6"/>
          <p:cNvSpPr/>
          <p:nvPr/>
        </p:nvSpPr>
        <p:spPr>
          <a:xfrm>
            <a:off x="280777" y="4467353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3" y="4997332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766964" y="3937366"/>
            <a:ext cx="1513477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-12" y="3407397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1084692" y="4995582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1993" y="4371326"/>
            <a:ext cx="1210375" cy="19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26"/>
          <p:cNvGrpSpPr/>
          <p:nvPr/>
        </p:nvGrpSpPr>
        <p:grpSpPr>
          <a:xfrm>
            <a:off x="7333313" y="225922"/>
            <a:ext cx="1987326" cy="734779"/>
            <a:chOff x="2174150" y="979440"/>
            <a:chExt cx="2936357" cy="1085666"/>
          </a:xfrm>
        </p:grpSpPr>
        <p:sp>
          <p:nvSpPr>
            <p:cNvPr id="300" name="Google Shape;300;p26"/>
            <p:cNvSpPr/>
            <p:nvPr/>
          </p:nvSpPr>
          <p:spPr>
            <a:xfrm>
              <a:off x="3595895" y="979445"/>
              <a:ext cx="880565" cy="300200"/>
            </a:xfrm>
            <a:custGeom>
              <a:rect b="b" l="l" r="r" t="t"/>
              <a:pathLst>
                <a:path extrusionOk="0" h="12008" w="138781">
                  <a:moveTo>
                    <a:pt x="1" y="0"/>
                  </a:moveTo>
                  <a:lnTo>
                    <a:pt x="138780" y="0"/>
                  </a:lnTo>
                  <a:lnTo>
                    <a:pt x="138780" y="12007"/>
                  </a:lnTo>
                  <a:lnTo>
                    <a:pt x="1" y="12007"/>
                  </a:lnTo>
                  <a:close/>
                </a:path>
              </a:pathLst>
            </a:custGeom>
            <a:gradFill>
              <a:gsLst>
                <a:gs pos="0">
                  <a:srgbClr val="F64E81"/>
                </a:gs>
                <a:gs pos="100000">
                  <a:srgbClr val="D86ED5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2961846" y="1764906"/>
              <a:ext cx="2148661" cy="300200"/>
            </a:xfrm>
            <a:custGeom>
              <a:rect b="b" l="l" r="r" t="t"/>
              <a:pathLst>
                <a:path extrusionOk="0" h="12008" w="138780">
                  <a:moveTo>
                    <a:pt x="0" y="1"/>
                  </a:moveTo>
                  <a:lnTo>
                    <a:pt x="138780" y="1"/>
                  </a:lnTo>
                  <a:lnTo>
                    <a:pt x="138780" y="12008"/>
                  </a:lnTo>
                  <a:lnTo>
                    <a:pt x="0" y="12008"/>
                  </a:lnTo>
                  <a:close/>
                </a:path>
              </a:pathLst>
            </a:custGeom>
            <a:gradFill>
              <a:gsLst>
                <a:gs pos="0">
                  <a:srgbClr val="45FFFF"/>
                </a:gs>
                <a:gs pos="100000">
                  <a:srgbClr val="0083F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2174150" y="979440"/>
              <a:ext cx="1063425" cy="300200"/>
            </a:xfrm>
            <a:custGeom>
              <a:rect b="b" l="l" r="r" t="t"/>
              <a:pathLst>
                <a:path extrusionOk="0" h="12008" w="42537">
                  <a:moveTo>
                    <a:pt x="0" y="0"/>
                  </a:moveTo>
                  <a:lnTo>
                    <a:pt x="42537" y="0"/>
                  </a:lnTo>
                  <a:lnTo>
                    <a:pt x="42537" y="12007"/>
                  </a:lnTo>
                  <a:lnTo>
                    <a:pt x="0" y="12007"/>
                  </a:lnTo>
                  <a:close/>
                </a:path>
              </a:pathLst>
            </a:custGeom>
            <a:gradFill>
              <a:gsLst>
                <a:gs pos="0">
                  <a:srgbClr val="FAE08F"/>
                </a:gs>
                <a:gs pos="100000">
                  <a:srgbClr val="FFC24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3" name="Google Shape;30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0093" y="3841338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6"/>
          <p:cNvSpPr/>
          <p:nvPr/>
        </p:nvSpPr>
        <p:spPr>
          <a:xfrm>
            <a:off x="7437250" y="4467350"/>
            <a:ext cx="1454067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TITLE_1_2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"/>
          <p:cNvSpPr txBox="1"/>
          <p:nvPr>
            <p:ph type="ctrTitle"/>
          </p:nvPr>
        </p:nvSpPr>
        <p:spPr>
          <a:xfrm>
            <a:off x="756875" y="2091406"/>
            <a:ext cx="3851700" cy="14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8" name="Google Shape;308;p27"/>
          <p:cNvSpPr txBox="1"/>
          <p:nvPr>
            <p:ph hasCustomPrompt="1" idx="2" type="title"/>
          </p:nvPr>
        </p:nvSpPr>
        <p:spPr>
          <a:xfrm>
            <a:off x="748216" y="545845"/>
            <a:ext cx="3851700" cy="17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F668B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9" name="Google Shape;309;p27"/>
          <p:cNvSpPr/>
          <p:nvPr/>
        </p:nvSpPr>
        <p:spPr>
          <a:xfrm>
            <a:off x="6649878" y="3403872"/>
            <a:ext cx="234817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7"/>
          <p:cNvSpPr/>
          <p:nvPr/>
        </p:nvSpPr>
        <p:spPr>
          <a:xfrm>
            <a:off x="5791577" y="4468328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7"/>
          <p:cNvSpPr/>
          <p:nvPr/>
        </p:nvSpPr>
        <p:spPr>
          <a:xfrm>
            <a:off x="5624628" y="5000382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7"/>
          <p:cNvSpPr/>
          <p:nvPr/>
        </p:nvSpPr>
        <p:spPr>
          <a:xfrm>
            <a:off x="7259370" y="3936091"/>
            <a:ext cx="1515051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7"/>
          <p:cNvSpPr/>
          <p:nvPr/>
        </p:nvSpPr>
        <p:spPr>
          <a:xfrm>
            <a:off x="5290764" y="3936091"/>
            <a:ext cx="1513477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7"/>
          <p:cNvSpPr/>
          <p:nvPr/>
        </p:nvSpPr>
        <p:spPr>
          <a:xfrm>
            <a:off x="5687638" y="3403872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7"/>
          <p:cNvSpPr/>
          <p:nvPr/>
        </p:nvSpPr>
        <p:spPr>
          <a:xfrm>
            <a:off x="6504992" y="5000382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TITLE_1_2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 txBox="1"/>
          <p:nvPr>
            <p:ph type="ctrTitle"/>
          </p:nvPr>
        </p:nvSpPr>
        <p:spPr>
          <a:xfrm>
            <a:off x="4608575" y="1556325"/>
            <a:ext cx="3339900" cy="20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9" name="Google Shape;319;p28"/>
          <p:cNvSpPr txBox="1"/>
          <p:nvPr>
            <p:ph hasCustomPrompt="1" idx="2" type="title"/>
          </p:nvPr>
        </p:nvSpPr>
        <p:spPr>
          <a:xfrm>
            <a:off x="756875" y="540818"/>
            <a:ext cx="3851700" cy="17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0" name="Google Shape;320;p28"/>
          <p:cNvSpPr/>
          <p:nvPr/>
        </p:nvSpPr>
        <p:spPr>
          <a:xfrm>
            <a:off x="1299232" y="2877422"/>
            <a:ext cx="234817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440931" y="3941878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273981" y="4467394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1908724" y="3409641"/>
            <a:ext cx="1515051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8"/>
          <p:cNvSpPr/>
          <p:nvPr/>
        </p:nvSpPr>
        <p:spPr>
          <a:xfrm>
            <a:off x="-6332" y="3409641"/>
            <a:ext cx="1513477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8"/>
          <p:cNvSpPr/>
          <p:nvPr/>
        </p:nvSpPr>
        <p:spPr>
          <a:xfrm>
            <a:off x="336991" y="2877422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solidFill>
            <a:srgbClr val="FFCF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8"/>
          <p:cNvSpPr/>
          <p:nvPr/>
        </p:nvSpPr>
        <p:spPr>
          <a:xfrm>
            <a:off x="1154346" y="4467394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425" y="3250425"/>
            <a:ext cx="699875" cy="2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993" y="4050556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TITLE_1_2_1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/>
          <p:nvPr>
            <p:ph type="ctrTitle"/>
          </p:nvPr>
        </p:nvSpPr>
        <p:spPr>
          <a:xfrm>
            <a:off x="4608575" y="1147932"/>
            <a:ext cx="2730000" cy="14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2" name="Google Shape;332;p29"/>
          <p:cNvSpPr txBox="1"/>
          <p:nvPr>
            <p:ph hasCustomPrompt="1" idx="2" type="title"/>
          </p:nvPr>
        </p:nvSpPr>
        <p:spPr>
          <a:xfrm>
            <a:off x="756875" y="1060574"/>
            <a:ext cx="3851700" cy="17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3" name="Google Shape;333;p29"/>
          <p:cNvSpPr/>
          <p:nvPr/>
        </p:nvSpPr>
        <p:spPr>
          <a:xfrm>
            <a:off x="6649878" y="3407397"/>
            <a:ext cx="234817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5791577" y="4471853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9"/>
          <p:cNvSpPr/>
          <p:nvPr/>
        </p:nvSpPr>
        <p:spPr>
          <a:xfrm>
            <a:off x="5624628" y="5003907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7628945" y="3939629"/>
            <a:ext cx="1515051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9"/>
          <p:cNvSpPr/>
          <p:nvPr/>
        </p:nvSpPr>
        <p:spPr>
          <a:xfrm>
            <a:off x="5687638" y="3407397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"/>
          <p:cNvSpPr/>
          <p:nvPr/>
        </p:nvSpPr>
        <p:spPr>
          <a:xfrm>
            <a:off x="6504992" y="5003907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9"/>
          <p:cNvSpPr/>
          <p:nvPr/>
        </p:nvSpPr>
        <p:spPr>
          <a:xfrm>
            <a:off x="440931" y="3411903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9"/>
          <p:cNvSpPr/>
          <p:nvPr/>
        </p:nvSpPr>
        <p:spPr>
          <a:xfrm>
            <a:off x="273981" y="3937419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9"/>
          <p:cNvSpPr/>
          <p:nvPr/>
        </p:nvSpPr>
        <p:spPr>
          <a:xfrm>
            <a:off x="-6321" y="4996746"/>
            <a:ext cx="2348158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9"/>
          <p:cNvSpPr/>
          <p:nvPr/>
        </p:nvSpPr>
        <p:spPr>
          <a:xfrm>
            <a:off x="273981" y="4471680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9"/>
          <p:cNvSpPr/>
          <p:nvPr/>
        </p:nvSpPr>
        <p:spPr>
          <a:xfrm>
            <a:off x="1154346" y="3937419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1993" y="3520581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ix columns">
  <p:cSld name="TITLE_AND_TWO_COLUMNS_1_2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"/>
          <p:cNvSpPr txBox="1"/>
          <p:nvPr>
            <p:ph type="title"/>
          </p:nvPr>
        </p:nvSpPr>
        <p:spPr>
          <a:xfrm>
            <a:off x="720300" y="538332"/>
            <a:ext cx="4882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8" name="Google Shape;348;p30"/>
          <p:cNvSpPr txBox="1"/>
          <p:nvPr>
            <p:ph idx="1" type="subTitle"/>
          </p:nvPr>
        </p:nvSpPr>
        <p:spPr>
          <a:xfrm>
            <a:off x="855404" y="179095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30"/>
          <p:cNvSpPr txBox="1"/>
          <p:nvPr>
            <p:ph idx="2" type="subTitle"/>
          </p:nvPr>
        </p:nvSpPr>
        <p:spPr>
          <a:xfrm>
            <a:off x="831825" y="2131168"/>
            <a:ext cx="15171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0"/>
          <p:cNvSpPr txBox="1"/>
          <p:nvPr>
            <p:ph idx="3" type="subTitle"/>
          </p:nvPr>
        </p:nvSpPr>
        <p:spPr>
          <a:xfrm>
            <a:off x="3375203" y="179095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30"/>
          <p:cNvSpPr txBox="1"/>
          <p:nvPr>
            <p:ph idx="4" type="subTitle"/>
          </p:nvPr>
        </p:nvSpPr>
        <p:spPr>
          <a:xfrm>
            <a:off x="3351604" y="2131161"/>
            <a:ext cx="1518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30"/>
          <p:cNvSpPr txBox="1"/>
          <p:nvPr>
            <p:ph idx="5" type="subTitle"/>
          </p:nvPr>
        </p:nvSpPr>
        <p:spPr>
          <a:xfrm>
            <a:off x="5891819" y="179095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0"/>
          <p:cNvSpPr txBox="1"/>
          <p:nvPr>
            <p:ph idx="6" type="subTitle"/>
          </p:nvPr>
        </p:nvSpPr>
        <p:spPr>
          <a:xfrm>
            <a:off x="5887885" y="2131161"/>
            <a:ext cx="1518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30"/>
          <p:cNvSpPr txBox="1"/>
          <p:nvPr>
            <p:ph idx="7" type="subTitle"/>
          </p:nvPr>
        </p:nvSpPr>
        <p:spPr>
          <a:xfrm>
            <a:off x="855396" y="3483795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30"/>
          <p:cNvSpPr txBox="1"/>
          <p:nvPr>
            <p:ph idx="8" type="subTitle"/>
          </p:nvPr>
        </p:nvSpPr>
        <p:spPr>
          <a:xfrm>
            <a:off x="855396" y="3824158"/>
            <a:ext cx="15180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30"/>
          <p:cNvSpPr txBox="1"/>
          <p:nvPr>
            <p:ph idx="9" type="subTitle"/>
          </p:nvPr>
        </p:nvSpPr>
        <p:spPr>
          <a:xfrm>
            <a:off x="3390744" y="3483795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30"/>
          <p:cNvSpPr txBox="1"/>
          <p:nvPr>
            <p:ph idx="13" type="subTitle"/>
          </p:nvPr>
        </p:nvSpPr>
        <p:spPr>
          <a:xfrm>
            <a:off x="3390744" y="3826999"/>
            <a:ext cx="1518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30"/>
          <p:cNvSpPr txBox="1"/>
          <p:nvPr>
            <p:ph idx="14" type="subTitle"/>
          </p:nvPr>
        </p:nvSpPr>
        <p:spPr>
          <a:xfrm>
            <a:off x="5887894" y="3483795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30"/>
          <p:cNvSpPr txBox="1"/>
          <p:nvPr>
            <p:ph idx="15" type="subTitle"/>
          </p:nvPr>
        </p:nvSpPr>
        <p:spPr>
          <a:xfrm>
            <a:off x="5887885" y="3826999"/>
            <a:ext cx="15180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30"/>
          <p:cNvSpPr/>
          <p:nvPr/>
        </p:nvSpPr>
        <p:spPr>
          <a:xfrm>
            <a:off x="6862233" y="758854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0"/>
          <p:cNvSpPr/>
          <p:nvPr/>
        </p:nvSpPr>
        <p:spPr>
          <a:xfrm>
            <a:off x="7569896" y="1287564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0"/>
          <p:cNvSpPr/>
          <p:nvPr/>
        </p:nvSpPr>
        <p:spPr>
          <a:xfrm>
            <a:off x="8373375" y="657000"/>
            <a:ext cx="794167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363" name="Google Shape;363;p30"/>
          <p:cNvSpPr/>
          <p:nvPr/>
        </p:nvSpPr>
        <p:spPr>
          <a:xfrm>
            <a:off x="6571735" y="22399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63143" y="332764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/>
          <p:nvPr>
            <p:ph type="title"/>
          </p:nvPr>
        </p:nvSpPr>
        <p:spPr>
          <a:xfrm>
            <a:off x="720300" y="539496"/>
            <a:ext cx="77034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>
            <a:off x="8303105" y="620950"/>
            <a:ext cx="840967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7306526" y="225364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pic>
        <p:nvPicPr>
          <p:cNvPr id="42" name="Google Shape;4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05868" y="764839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 txBox="1"/>
          <p:nvPr>
            <p:ph idx="1" type="subTitle"/>
          </p:nvPr>
        </p:nvSpPr>
        <p:spPr>
          <a:xfrm>
            <a:off x="720300" y="1230031"/>
            <a:ext cx="7703400" cy="3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four columns 1">
  <p:cSld name="TITLE_AND_TWO_COLUMNS_1_2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/>
          <p:nvPr>
            <p:ph type="title"/>
          </p:nvPr>
        </p:nvSpPr>
        <p:spPr>
          <a:xfrm>
            <a:off x="720300" y="538332"/>
            <a:ext cx="4882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8" name="Google Shape;368;p31"/>
          <p:cNvSpPr txBox="1"/>
          <p:nvPr>
            <p:ph idx="1" type="subTitle"/>
          </p:nvPr>
        </p:nvSpPr>
        <p:spPr>
          <a:xfrm>
            <a:off x="936768" y="2250496"/>
            <a:ext cx="18288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31"/>
          <p:cNvSpPr txBox="1"/>
          <p:nvPr>
            <p:ph idx="2" type="subTitle"/>
          </p:nvPr>
        </p:nvSpPr>
        <p:spPr>
          <a:xfrm>
            <a:off x="936769" y="2589971"/>
            <a:ext cx="18288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31"/>
          <p:cNvSpPr txBox="1"/>
          <p:nvPr>
            <p:ph idx="3" type="subTitle"/>
          </p:nvPr>
        </p:nvSpPr>
        <p:spPr>
          <a:xfrm>
            <a:off x="6405277" y="1715661"/>
            <a:ext cx="2014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31"/>
          <p:cNvSpPr txBox="1"/>
          <p:nvPr>
            <p:ph idx="4" type="subTitle"/>
          </p:nvPr>
        </p:nvSpPr>
        <p:spPr>
          <a:xfrm>
            <a:off x="6405277" y="2057891"/>
            <a:ext cx="1740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31"/>
          <p:cNvSpPr txBox="1"/>
          <p:nvPr>
            <p:ph idx="5" type="subTitle"/>
          </p:nvPr>
        </p:nvSpPr>
        <p:spPr>
          <a:xfrm>
            <a:off x="936761" y="3430400"/>
            <a:ext cx="20118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31"/>
          <p:cNvSpPr txBox="1"/>
          <p:nvPr>
            <p:ph idx="6" type="subTitle"/>
          </p:nvPr>
        </p:nvSpPr>
        <p:spPr>
          <a:xfrm>
            <a:off x="936761" y="3774864"/>
            <a:ext cx="18288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31"/>
          <p:cNvSpPr txBox="1"/>
          <p:nvPr>
            <p:ph idx="7" type="subTitle"/>
          </p:nvPr>
        </p:nvSpPr>
        <p:spPr>
          <a:xfrm>
            <a:off x="6405277" y="2883407"/>
            <a:ext cx="20118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31"/>
          <p:cNvSpPr txBox="1"/>
          <p:nvPr>
            <p:ph idx="8" type="subTitle"/>
          </p:nvPr>
        </p:nvSpPr>
        <p:spPr>
          <a:xfrm>
            <a:off x="6405277" y="3231548"/>
            <a:ext cx="18288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6" name="Google Shape;376;p31"/>
          <p:cNvGrpSpPr/>
          <p:nvPr/>
        </p:nvGrpSpPr>
        <p:grpSpPr>
          <a:xfrm>
            <a:off x="7619063" y="225922"/>
            <a:ext cx="1558318" cy="734779"/>
            <a:chOff x="2174150" y="979440"/>
            <a:chExt cx="2302479" cy="1085666"/>
          </a:xfrm>
        </p:grpSpPr>
        <p:sp>
          <p:nvSpPr>
            <p:cNvPr id="377" name="Google Shape;377;p31"/>
            <p:cNvSpPr/>
            <p:nvPr/>
          </p:nvSpPr>
          <p:spPr>
            <a:xfrm>
              <a:off x="3595895" y="979445"/>
              <a:ext cx="880565" cy="300200"/>
            </a:xfrm>
            <a:custGeom>
              <a:rect b="b" l="l" r="r" t="t"/>
              <a:pathLst>
                <a:path extrusionOk="0" h="12008" w="138781">
                  <a:moveTo>
                    <a:pt x="1" y="0"/>
                  </a:moveTo>
                  <a:lnTo>
                    <a:pt x="138780" y="0"/>
                  </a:lnTo>
                  <a:lnTo>
                    <a:pt x="138780" y="12007"/>
                  </a:lnTo>
                  <a:lnTo>
                    <a:pt x="1" y="12007"/>
                  </a:lnTo>
                  <a:close/>
                </a:path>
              </a:pathLst>
            </a:custGeom>
            <a:gradFill>
              <a:gsLst>
                <a:gs pos="0">
                  <a:srgbClr val="F64E81"/>
                </a:gs>
                <a:gs pos="100000">
                  <a:srgbClr val="D86ED5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2961846" y="1764906"/>
              <a:ext cx="1514784" cy="300200"/>
            </a:xfrm>
            <a:custGeom>
              <a:rect b="b" l="l" r="r" t="t"/>
              <a:pathLst>
                <a:path extrusionOk="0" h="12008" w="138780">
                  <a:moveTo>
                    <a:pt x="0" y="1"/>
                  </a:moveTo>
                  <a:lnTo>
                    <a:pt x="138780" y="1"/>
                  </a:lnTo>
                  <a:lnTo>
                    <a:pt x="138780" y="12008"/>
                  </a:lnTo>
                  <a:lnTo>
                    <a:pt x="0" y="12008"/>
                  </a:lnTo>
                  <a:close/>
                </a:path>
              </a:pathLst>
            </a:custGeom>
            <a:gradFill>
              <a:gsLst>
                <a:gs pos="0">
                  <a:srgbClr val="45FFFF"/>
                </a:gs>
                <a:gs pos="100000">
                  <a:srgbClr val="0083F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2174150" y="979440"/>
              <a:ext cx="1063425" cy="300200"/>
            </a:xfrm>
            <a:custGeom>
              <a:rect b="b" l="l" r="r" t="t"/>
              <a:pathLst>
                <a:path extrusionOk="0" h="12008" w="42537">
                  <a:moveTo>
                    <a:pt x="0" y="0"/>
                  </a:moveTo>
                  <a:lnTo>
                    <a:pt x="42537" y="0"/>
                  </a:lnTo>
                  <a:lnTo>
                    <a:pt x="42537" y="12007"/>
                  </a:lnTo>
                  <a:lnTo>
                    <a:pt x="0" y="12007"/>
                  </a:lnTo>
                  <a:close/>
                </a:path>
              </a:pathLst>
            </a:custGeom>
            <a:gradFill>
              <a:gsLst>
                <a:gs pos="0">
                  <a:srgbClr val="FAE08F"/>
                </a:gs>
                <a:gs pos="100000">
                  <a:srgbClr val="FFC24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0" name="Google Shape;38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578221" y="661492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four columns 2">
  <p:cSld name="TITLE_AND_TWO_COLUMNS_1_2_1_1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2"/>
          <p:cNvSpPr txBox="1"/>
          <p:nvPr>
            <p:ph type="title"/>
          </p:nvPr>
        </p:nvSpPr>
        <p:spPr>
          <a:xfrm>
            <a:off x="720300" y="538332"/>
            <a:ext cx="4882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4" name="Google Shape;384;p32"/>
          <p:cNvSpPr txBox="1"/>
          <p:nvPr>
            <p:ph idx="1" type="subTitle"/>
          </p:nvPr>
        </p:nvSpPr>
        <p:spPr>
          <a:xfrm>
            <a:off x="720300" y="1435947"/>
            <a:ext cx="20991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32"/>
          <p:cNvSpPr txBox="1"/>
          <p:nvPr>
            <p:ph idx="2" type="subTitle"/>
          </p:nvPr>
        </p:nvSpPr>
        <p:spPr>
          <a:xfrm>
            <a:off x="1037100" y="1900444"/>
            <a:ext cx="17823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32"/>
          <p:cNvSpPr txBox="1"/>
          <p:nvPr>
            <p:ph idx="3" type="subTitle"/>
          </p:nvPr>
        </p:nvSpPr>
        <p:spPr>
          <a:xfrm>
            <a:off x="720300" y="2850783"/>
            <a:ext cx="20991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32"/>
          <p:cNvSpPr txBox="1"/>
          <p:nvPr>
            <p:ph idx="4" type="subTitle"/>
          </p:nvPr>
        </p:nvSpPr>
        <p:spPr>
          <a:xfrm>
            <a:off x="1037100" y="3309992"/>
            <a:ext cx="17823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32"/>
          <p:cNvSpPr txBox="1"/>
          <p:nvPr>
            <p:ph idx="5" type="subTitle"/>
          </p:nvPr>
        </p:nvSpPr>
        <p:spPr>
          <a:xfrm>
            <a:off x="6324610" y="2144397"/>
            <a:ext cx="20991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32"/>
          <p:cNvSpPr txBox="1"/>
          <p:nvPr>
            <p:ph idx="6" type="subTitle"/>
          </p:nvPr>
        </p:nvSpPr>
        <p:spPr>
          <a:xfrm>
            <a:off x="6324610" y="2608894"/>
            <a:ext cx="17823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32"/>
          <p:cNvSpPr txBox="1"/>
          <p:nvPr>
            <p:ph idx="7" type="subTitle"/>
          </p:nvPr>
        </p:nvSpPr>
        <p:spPr>
          <a:xfrm>
            <a:off x="6324607" y="3536627"/>
            <a:ext cx="20991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32"/>
          <p:cNvSpPr txBox="1"/>
          <p:nvPr>
            <p:ph idx="8" type="subTitle"/>
          </p:nvPr>
        </p:nvSpPr>
        <p:spPr>
          <a:xfrm>
            <a:off x="6324603" y="4023638"/>
            <a:ext cx="1667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32"/>
          <p:cNvSpPr/>
          <p:nvPr/>
        </p:nvSpPr>
        <p:spPr>
          <a:xfrm flipH="1">
            <a:off x="-28774" y="4474938"/>
            <a:ext cx="749070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2"/>
          <p:cNvSpPr/>
          <p:nvPr/>
        </p:nvSpPr>
        <p:spPr>
          <a:xfrm flipH="1">
            <a:off x="6685363" y="222815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2"/>
          <p:cNvSpPr/>
          <p:nvPr/>
        </p:nvSpPr>
        <p:spPr>
          <a:xfrm flipH="1">
            <a:off x="8527968" y="748469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2"/>
          <p:cNvSpPr/>
          <p:nvPr/>
        </p:nvSpPr>
        <p:spPr>
          <a:xfrm flipH="1">
            <a:off x="-28690" y="4997325"/>
            <a:ext cx="1394739" cy="20471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2"/>
          <p:cNvSpPr/>
          <p:nvPr/>
        </p:nvSpPr>
        <p:spPr>
          <a:xfrm flipH="1">
            <a:off x="7874399" y="1273897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2"/>
          <p:cNvSpPr/>
          <p:nvPr/>
        </p:nvSpPr>
        <p:spPr>
          <a:xfrm flipH="1">
            <a:off x="6329434" y="748469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300" y="4864750"/>
            <a:ext cx="699875" cy="2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318" y="94410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hree columns 2">
  <p:cSld name="TITLE_AND_TWO_COLUMNS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/>
          <p:nvPr>
            <p:ph type="title"/>
          </p:nvPr>
        </p:nvSpPr>
        <p:spPr>
          <a:xfrm>
            <a:off x="720300" y="538332"/>
            <a:ext cx="4882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3" name="Google Shape;403;p33"/>
          <p:cNvSpPr txBox="1"/>
          <p:nvPr>
            <p:ph idx="1" type="subTitle"/>
          </p:nvPr>
        </p:nvSpPr>
        <p:spPr>
          <a:xfrm>
            <a:off x="703004" y="3932701"/>
            <a:ext cx="1885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33"/>
          <p:cNvSpPr txBox="1"/>
          <p:nvPr>
            <p:ph idx="2" type="subTitle"/>
          </p:nvPr>
        </p:nvSpPr>
        <p:spPr>
          <a:xfrm>
            <a:off x="703004" y="2511795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33"/>
          <p:cNvSpPr txBox="1"/>
          <p:nvPr>
            <p:ph idx="3" type="subTitle"/>
          </p:nvPr>
        </p:nvSpPr>
        <p:spPr>
          <a:xfrm>
            <a:off x="3632152" y="3932701"/>
            <a:ext cx="1881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33"/>
          <p:cNvSpPr txBox="1"/>
          <p:nvPr>
            <p:ph idx="4" type="subTitle"/>
          </p:nvPr>
        </p:nvSpPr>
        <p:spPr>
          <a:xfrm>
            <a:off x="3632902" y="2511795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33"/>
          <p:cNvSpPr txBox="1"/>
          <p:nvPr>
            <p:ph idx="5" type="subTitle"/>
          </p:nvPr>
        </p:nvSpPr>
        <p:spPr>
          <a:xfrm>
            <a:off x="6517841" y="3932701"/>
            <a:ext cx="1885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33"/>
          <p:cNvSpPr txBox="1"/>
          <p:nvPr>
            <p:ph idx="6" type="subTitle"/>
          </p:nvPr>
        </p:nvSpPr>
        <p:spPr>
          <a:xfrm>
            <a:off x="6520391" y="2511795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33"/>
          <p:cNvSpPr/>
          <p:nvPr/>
        </p:nvSpPr>
        <p:spPr>
          <a:xfrm>
            <a:off x="5873324" y="226582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3"/>
          <p:cNvSpPr/>
          <p:nvPr/>
        </p:nvSpPr>
        <p:spPr>
          <a:xfrm>
            <a:off x="6862225" y="1290288"/>
            <a:ext cx="2303850" cy="200931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3"/>
          <p:cNvSpPr/>
          <p:nvPr/>
        </p:nvSpPr>
        <p:spPr>
          <a:xfrm>
            <a:off x="7569896" y="1817464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3"/>
          <p:cNvSpPr/>
          <p:nvPr/>
        </p:nvSpPr>
        <p:spPr>
          <a:xfrm>
            <a:off x="8186822" y="1188425"/>
            <a:ext cx="979194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413" name="Google Shape;413;p33"/>
          <p:cNvSpPr/>
          <p:nvPr/>
        </p:nvSpPr>
        <p:spPr>
          <a:xfrm>
            <a:off x="6562210" y="75754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53618" y="665289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hree columns 3">
  <p:cSld name="TITLE_AND_TWO_COLUMNS_1_1_1_1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"/>
          <p:cNvSpPr txBox="1"/>
          <p:nvPr>
            <p:ph type="title"/>
          </p:nvPr>
        </p:nvSpPr>
        <p:spPr>
          <a:xfrm>
            <a:off x="720300" y="538318"/>
            <a:ext cx="48822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8" name="Google Shape;418;p34"/>
          <p:cNvSpPr txBox="1"/>
          <p:nvPr>
            <p:ph idx="1" type="subTitle"/>
          </p:nvPr>
        </p:nvSpPr>
        <p:spPr>
          <a:xfrm>
            <a:off x="735904" y="2942601"/>
            <a:ext cx="20301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34"/>
          <p:cNvSpPr txBox="1"/>
          <p:nvPr>
            <p:ph idx="2" type="subTitle"/>
          </p:nvPr>
        </p:nvSpPr>
        <p:spPr>
          <a:xfrm>
            <a:off x="736950" y="3282487"/>
            <a:ext cx="20280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34"/>
          <p:cNvSpPr txBox="1"/>
          <p:nvPr>
            <p:ph idx="3" type="subTitle"/>
          </p:nvPr>
        </p:nvSpPr>
        <p:spPr>
          <a:xfrm>
            <a:off x="3556432" y="2942601"/>
            <a:ext cx="20301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34"/>
          <p:cNvSpPr txBox="1"/>
          <p:nvPr>
            <p:ph idx="4" type="subTitle"/>
          </p:nvPr>
        </p:nvSpPr>
        <p:spPr>
          <a:xfrm>
            <a:off x="3556432" y="3282478"/>
            <a:ext cx="20301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34"/>
          <p:cNvSpPr txBox="1"/>
          <p:nvPr>
            <p:ph idx="5" type="subTitle"/>
          </p:nvPr>
        </p:nvSpPr>
        <p:spPr>
          <a:xfrm>
            <a:off x="6377992" y="2939301"/>
            <a:ext cx="20301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34"/>
          <p:cNvSpPr txBox="1"/>
          <p:nvPr>
            <p:ph idx="6" type="subTitle"/>
          </p:nvPr>
        </p:nvSpPr>
        <p:spPr>
          <a:xfrm>
            <a:off x="6377997" y="3282478"/>
            <a:ext cx="20301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34"/>
          <p:cNvSpPr/>
          <p:nvPr/>
        </p:nvSpPr>
        <p:spPr>
          <a:xfrm>
            <a:off x="5920949" y="226582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4"/>
          <p:cNvSpPr/>
          <p:nvPr/>
        </p:nvSpPr>
        <p:spPr>
          <a:xfrm>
            <a:off x="6924125" y="1288488"/>
            <a:ext cx="2219931" cy="200931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4"/>
          <p:cNvSpPr/>
          <p:nvPr/>
        </p:nvSpPr>
        <p:spPr>
          <a:xfrm>
            <a:off x="7617521" y="1817464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4"/>
          <p:cNvSpPr/>
          <p:nvPr/>
        </p:nvSpPr>
        <p:spPr>
          <a:xfrm>
            <a:off x="8421000" y="1178900"/>
            <a:ext cx="723031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428" name="Google Shape;428;p34"/>
          <p:cNvSpPr/>
          <p:nvPr/>
        </p:nvSpPr>
        <p:spPr>
          <a:xfrm>
            <a:off x="6619360" y="761516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63143" y="669264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2">
  <p:cSld name="TITLE_AND_TWO_COLUMNS_1_1_1_1_2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5"/>
          <p:cNvSpPr txBox="1"/>
          <p:nvPr>
            <p:ph type="title"/>
          </p:nvPr>
        </p:nvSpPr>
        <p:spPr>
          <a:xfrm>
            <a:off x="4605338" y="1684960"/>
            <a:ext cx="2395800" cy="14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3" name="Google Shape;433;p35"/>
          <p:cNvSpPr txBox="1"/>
          <p:nvPr>
            <p:ph idx="1" type="subTitle"/>
          </p:nvPr>
        </p:nvSpPr>
        <p:spPr>
          <a:xfrm>
            <a:off x="4605338" y="3177592"/>
            <a:ext cx="38349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35"/>
          <p:cNvSpPr/>
          <p:nvPr/>
        </p:nvSpPr>
        <p:spPr>
          <a:xfrm>
            <a:off x="6631049" y="225920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5"/>
          <p:cNvSpPr/>
          <p:nvPr/>
        </p:nvSpPr>
        <p:spPr>
          <a:xfrm>
            <a:off x="10213663" y="-1535996"/>
            <a:ext cx="1484910" cy="199363"/>
          </a:xfrm>
          <a:custGeom>
            <a:rect b="b" l="l" r="r" t="t"/>
            <a:pathLst>
              <a:path extrusionOk="0" h="8769" w="65321">
                <a:moveTo>
                  <a:pt x="0" y="0"/>
                </a:moveTo>
                <a:lnTo>
                  <a:pt x="0" y="8768"/>
                </a:lnTo>
                <a:lnTo>
                  <a:pt x="65320" y="8768"/>
                </a:lnTo>
                <a:lnTo>
                  <a:pt x="65320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5"/>
          <p:cNvSpPr/>
          <p:nvPr/>
        </p:nvSpPr>
        <p:spPr>
          <a:xfrm>
            <a:off x="6862233" y="1289292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5"/>
          <p:cNvSpPr/>
          <p:nvPr/>
        </p:nvSpPr>
        <p:spPr>
          <a:xfrm>
            <a:off x="8373375" y="1187050"/>
            <a:ext cx="794167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438" name="Google Shape;438;p35"/>
          <p:cNvSpPr/>
          <p:nvPr/>
        </p:nvSpPr>
        <p:spPr>
          <a:xfrm>
            <a:off x="7214510" y="75624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05918" y="865014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3">
  <p:cSld name="TITLE_AND_TWO_COLUMNS_1_1_1_1_2_2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6"/>
          <p:cNvSpPr txBox="1"/>
          <p:nvPr>
            <p:ph type="title"/>
          </p:nvPr>
        </p:nvSpPr>
        <p:spPr>
          <a:xfrm>
            <a:off x="720300" y="1409361"/>
            <a:ext cx="2395800" cy="13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3" name="Google Shape;443;p36"/>
          <p:cNvSpPr txBox="1"/>
          <p:nvPr>
            <p:ph idx="1" type="subTitle"/>
          </p:nvPr>
        </p:nvSpPr>
        <p:spPr>
          <a:xfrm>
            <a:off x="720300" y="2906769"/>
            <a:ext cx="38313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36"/>
          <p:cNvSpPr/>
          <p:nvPr/>
        </p:nvSpPr>
        <p:spPr>
          <a:xfrm flipH="1">
            <a:off x="741882" y="225913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6"/>
          <p:cNvSpPr/>
          <p:nvPr/>
        </p:nvSpPr>
        <p:spPr>
          <a:xfrm flipH="1">
            <a:off x="7638196" y="226000"/>
            <a:ext cx="1534379" cy="200931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6"/>
          <p:cNvSpPr/>
          <p:nvPr/>
        </p:nvSpPr>
        <p:spPr>
          <a:xfrm flipH="1">
            <a:off x="8026842" y="1287507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6"/>
          <p:cNvSpPr/>
          <p:nvPr/>
        </p:nvSpPr>
        <p:spPr>
          <a:xfrm flipH="1">
            <a:off x="1119187" y="660870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448" name="Google Shape;448;p36"/>
          <p:cNvSpPr/>
          <p:nvPr/>
        </p:nvSpPr>
        <p:spPr>
          <a:xfrm flipH="1">
            <a:off x="-51" y="757525"/>
            <a:ext cx="1804451" cy="199385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6"/>
          <p:cNvSpPr/>
          <p:nvPr/>
        </p:nvSpPr>
        <p:spPr>
          <a:xfrm>
            <a:off x="6776535" y="75754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7943" y="665289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4">
  <p:cSld name="TITLE_AND_TWO_COLUMNS_1_1_1_1_2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7"/>
          <p:cNvSpPr txBox="1"/>
          <p:nvPr>
            <p:ph type="title"/>
          </p:nvPr>
        </p:nvSpPr>
        <p:spPr>
          <a:xfrm>
            <a:off x="720300" y="1409199"/>
            <a:ext cx="23922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4" name="Google Shape;454;p37"/>
          <p:cNvSpPr txBox="1"/>
          <p:nvPr>
            <p:ph idx="1" type="subTitle"/>
          </p:nvPr>
        </p:nvSpPr>
        <p:spPr>
          <a:xfrm>
            <a:off x="720300" y="2906776"/>
            <a:ext cx="23922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37"/>
          <p:cNvSpPr/>
          <p:nvPr/>
        </p:nvSpPr>
        <p:spPr>
          <a:xfrm>
            <a:off x="7629028" y="1287500"/>
            <a:ext cx="155226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7"/>
          <p:cNvSpPr/>
          <p:nvPr/>
        </p:nvSpPr>
        <p:spPr>
          <a:xfrm>
            <a:off x="6770733" y="2347456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/>
          <p:nvPr/>
        </p:nvSpPr>
        <p:spPr>
          <a:xfrm>
            <a:off x="6603784" y="2877434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7"/>
          <p:cNvSpPr/>
          <p:nvPr/>
        </p:nvSpPr>
        <p:spPr>
          <a:xfrm>
            <a:off x="8238526" y="1817475"/>
            <a:ext cx="942653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7"/>
          <p:cNvSpPr/>
          <p:nvPr/>
        </p:nvSpPr>
        <p:spPr>
          <a:xfrm>
            <a:off x="8409526" y="3937375"/>
            <a:ext cx="771852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7"/>
          <p:cNvSpPr/>
          <p:nvPr/>
        </p:nvSpPr>
        <p:spPr>
          <a:xfrm>
            <a:off x="7756403" y="3414100"/>
            <a:ext cx="1424924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7"/>
          <p:cNvSpPr/>
          <p:nvPr/>
        </p:nvSpPr>
        <p:spPr>
          <a:xfrm>
            <a:off x="6666794" y="1287500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/>
          <p:nvPr/>
        </p:nvSpPr>
        <p:spPr>
          <a:xfrm>
            <a:off x="6579959" y="3311745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7"/>
          <p:cNvSpPr/>
          <p:nvPr/>
        </p:nvSpPr>
        <p:spPr>
          <a:xfrm>
            <a:off x="7484150" y="2877425"/>
            <a:ext cx="1697130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hree columns 4">
  <p:cSld name="TITLE_AND_TWO_COLUMNS_1_1_1_1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/>
          <p:nvPr>
            <p:ph idx="1" type="subTitle"/>
          </p:nvPr>
        </p:nvSpPr>
        <p:spPr>
          <a:xfrm>
            <a:off x="894923" y="3407960"/>
            <a:ext cx="21030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38"/>
          <p:cNvSpPr txBox="1"/>
          <p:nvPr>
            <p:ph idx="2" type="subTitle"/>
          </p:nvPr>
        </p:nvSpPr>
        <p:spPr>
          <a:xfrm>
            <a:off x="894923" y="3761750"/>
            <a:ext cx="2103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38"/>
          <p:cNvSpPr txBox="1"/>
          <p:nvPr>
            <p:ph idx="3" type="subTitle"/>
          </p:nvPr>
        </p:nvSpPr>
        <p:spPr>
          <a:xfrm>
            <a:off x="3696047" y="3407960"/>
            <a:ext cx="20991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38"/>
          <p:cNvSpPr txBox="1"/>
          <p:nvPr>
            <p:ph idx="4" type="subTitle"/>
          </p:nvPr>
        </p:nvSpPr>
        <p:spPr>
          <a:xfrm>
            <a:off x="3696047" y="3761750"/>
            <a:ext cx="2103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38"/>
          <p:cNvSpPr txBox="1"/>
          <p:nvPr>
            <p:ph idx="5" type="subTitle"/>
          </p:nvPr>
        </p:nvSpPr>
        <p:spPr>
          <a:xfrm>
            <a:off x="6480510" y="3407960"/>
            <a:ext cx="21030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38"/>
          <p:cNvSpPr txBox="1"/>
          <p:nvPr>
            <p:ph idx="6" type="subTitle"/>
          </p:nvPr>
        </p:nvSpPr>
        <p:spPr>
          <a:xfrm>
            <a:off x="6480510" y="3761750"/>
            <a:ext cx="2103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type="title"/>
          </p:nvPr>
        </p:nvSpPr>
        <p:spPr>
          <a:xfrm>
            <a:off x="4572000" y="538325"/>
            <a:ext cx="38328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3" name="Google Shape;473;p38"/>
          <p:cNvSpPr/>
          <p:nvPr/>
        </p:nvSpPr>
        <p:spPr>
          <a:xfrm flipH="1">
            <a:off x="1295707" y="225913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8"/>
          <p:cNvSpPr/>
          <p:nvPr/>
        </p:nvSpPr>
        <p:spPr>
          <a:xfrm flipH="1">
            <a:off x="305275" y="1285960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8"/>
          <p:cNvSpPr/>
          <p:nvPr/>
        </p:nvSpPr>
        <p:spPr>
          <a:xfrm flipH="1">
            <a:off x="270217" y="1816920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8"/>
          <p:cNvSpPr/>
          <p:nvPr/>
        </p:nvSpPr>
        <p:spPr>
          <a:xfrm flipH="1">
            <a:off x="-17663" y="1179333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477" name="Google Shape;477;p38"/>
          <p:cNvSpPr/>
          <p:nvPr/>
        </p:nvSpPr>
        <p:spPr>
          <a:xfrm flipH="1">
            <a:off x="948059" y="753947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hree columns 5">
  <p:cSld name="TITLE_AND_TWO_COLUMNS_1_1_1_1_1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9"/>
          <p:cNvSpPr txBox="1"/>
          <p:nvPr>
            <p:ph type="title"/>
          </p:nvPr>
        </p:nvSpPr>
        <p:spPr>
          <a:xfrm>
            <a:off x="720300" y="538332"/>
            <a:ext cx="4882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1" name="Google Shape;481;p39"/>
          <p:cNvSpPr txBox="1"/>
          <p:nvPr>
            <p:ph idx="1" type="subTitle"/>
          </p:nvPr>
        </p:nvSpPr>
        <p:spPr>
          <a:xfrm>
            <a:off x="827900" y="2713501"/>
            <a:ext cx="2427900" cy="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39"/>
          <p:cNvSpPr txBox="1"/>
          <p:nvPr>
            <p:ph idx="2" type="subTitle"/>
          </p:nvPr>
        </p:nvSpPr>
        <p:spPr>
          <a:xfrm>
            <a:off x="827904" y="3055399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39"/>
          <p:cNvSpPr/>
          <p:nvPr/>
        </p:nvSpPr>
        <p:spPr>
          <a:xfrm>
            <a:off x="5873324" y="227682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9"/>
          <p:cNvSpPr/>
          <p:nvPr/>
        </p:nvSpPr>
        <p:spPr>
          <a:xfrm>
            <a:off x="6862233" y="1289292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9"/>
          <p:cNvSpPr/>
          <p:nvPr/>
        </p:nvSpPr>
        <p:spPr>
          <a:xfrm>
            <a:off x="7569896" y="1815014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9"/>
          <p:cNvSpPr/>
          <p:nvPr/>
        </p:nvSpPr>
        <p:spPr>
          <a:xfrm>
            <a:off x="8373375" y="1182675"/>
            <a:ext cx="794167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487" name="Google Shape;487;p39"/>
          <p:cNvSpPr/>
          <p:nvPr/>
        </p:nvSpPr>
        <p:spPr>
          <a:xfrm>
            <a:off x="6571735" y="75559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63143" y="864364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9"/>
          <p:cNvSpPr txBox="1"/>
          <p:nvPr>
            <p:ph idx="3" type="subTitle"/>
          </p:nvPr>
        </p:nvSpPr>
        <p:spPr>
          <a:xfrm>
            <a:off x="3744700" y="2713501"/>
            <a:ext cx="2427900" cy="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39"/>
          <p:cNvSpPr txBox="1"/>
          <p:nvPr>
            <p:ph idx="4" type="subTitle"/>
          </p:nvPr>
        </p:nvSpPr>
        <p:spPr>
          <a:xfrm>
            <a:off x="3744704" y="3055399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39"/>
          <p:cNvSpPr txBox="1"/>
          <p:nvPr>
            <p:ph idx="5" type="subTitle"/>
          </p:nvPr>
        </p:nvSpPr>
        <p:spPr>
          <a:xfrm>
            <a:off x="6469750" y="2713501"/>
            <a:ext cx="2427900" cy="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39"/>
          <p:cNvSpPr txBox="1"/>
          <p:nvPr>
            <p:ph idx="6" type="subTitle"/>
          </p:nvPr>
        </p:nvSpPr>
        <p:spPr>
          <a:xfrm>
            <a:off x="6469767" y="3055399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39"/>
          <p:cNvSpPr txBox="1"/>
          <p:nvPr>
            <p:ph hasCustomPrompt="1" idx="7" type="title"/>
          </p:nvPr>
        </p:nvSpPr>
        <p:spPr>
          <a:xfrm>
            <a:off x="827904" y="3649763"/>
            <a:ext cx="1524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4" name="Google Shape;494;p39"/>
          <p:cNvSpPr txBox="1"/>
          <p:nvPr>
            <p:ph hasCustomPrompt="1" idx="8" type="title"/>
          </p:nvPr>
        </p:nvSpPr>
        <p:spPr>
          <a:xfrm>
            <a:off x="3744704" y="3629183"/>
            <a:ext cx="1524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5" name="Google Shape;495;p39"/>
          <p:cNvSpPr txBox="1"/>
          <p:nvPr>
            <p:ph hasCustomPrompt="1" idx="9" type="title"/>
          </p:nvPr>
        </p:nvSpPr>
        <p:spPr>
          <a:xfrm>
            <a:off x="6469754" y="3649763"/>
            <a:ext cx="1524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6" name="Google Shape;49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ONE_COLUMN_TEXT_2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0"/>
          <p:cNvSpPr txBox="1"/>
          <p:nvPr>
            <p:ph type="title"/>
          </p:nvPr>
        </p:nvSpPr>
        <p:spPr>
          <a:xfrm>
            <a:off x="720300" y="566203"/>
            <a:ext cx="3881100" cy="13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8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99" name="Google Shape;499;p40"/>
          <p:cNvSpPr txBox="1"/>
          <p:nvPr>
            <p:ph idx="1" type="subTitle"/>
          </p:nvPr>
        </p:nvSpPr>
        <p:spPr>
          <a:xfrm>
            <a:off x="5879525" y="1854705"/>
            <a:ext cx="2544300" cy="1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40"/>
          <p:cNvSpPr/>
          <p:nvPr/>
        </p:nvSpPr>
        <p:spPr>
          <a:xfrm>
            <a:off x="6649878" y="3405209"/>
            <a:ext cx="234817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0"/>
          <p:cNvSpPr/>
          <p:nvPr/>
        </p:nvSpPr>
        <p:spPr>
          <a:xfrm>
            <a:off x="5791577" y="4468328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0"/>
          <p:cNvSpPr/>
          <p:nvPr/>
        </p:nvSpPr>
        <p:spPr>
          <a:xfrm>
            <a:off x="5624628" y="5000382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0"/>
          <p:cNvSpPr/>
          <p:nvPr/>
        </p:nvSpPr>
        <p:spPr>
          <a:xfrm>
            <a:off x="7259370" y="3931329"/>
            <a:ext cx="1515051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0"/>
          <p:cNvSpPr/>
          <p:nvPr/>
        </p:nvSpPr>
        <p:spPr>
          <a:xfrm>
            <a:off x="5344314" y="3931329"/>
            <a:ext cx="1513477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0"/>
          <p:cNvSpPr/>
          <p:nvPr/>
        </p:nvSpPr>
        <p:spPr>
          <a:xfrm>
            <a:off x="5687638" y="3405209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0"/>
          <p:cNvSpPr/>
          <p:nvPr/>
        </p:nvSpPr>
        <p:spPr>
          <a:xfrm>
            <a:off x="6504992" y="5000382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1975" y="3550138"/>
            <a:ext cx="699875" cy="2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693" y="4339385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0"/>
          <p:cNvSpPr txBox="1"/>
          <p:nvPr/>
        </p:nvSpPr>
        <p:spPr>
          <a:xfrm>
            <a:off x="720300" y="2966887"/>
            <a:ext cx="32313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0" name="Google Shape;51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>
            <p:ph type="title"/>
          </p:nvPr>
        </p:nvSpPr>
        <p:spPr>
          <a:xfrm>
            <a:off x="720300" y="936500"/>
            <a:ext cx="348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" type="subTitle"/>
          </p:nvPr>
        </p:nvSpPr>
        <p:spPr>
          <a:xfrm>
            <a:off x="720300" y="1851308"/>
            <a:ext cx="3482700" cy="1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2" type="subTitle"/>
          </p:nvPr>
        </p:nvSpPr>
        <p:spPr>
          <a:xfrm>
            <a:off x="4602749" y="3234050"/>
            <a:ext cx="3482700" cy="1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3" type="title"/>
          </p:nvPr>
        </p:nvSpPr>
        <p:spPr>
          <a:xfrm>
            <a:off x="4602749" y="2319250"/>
            <a:ext cx="348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5"/>
          <p:cNvSpPr/>
          <p:nvPr/>
        </p:nvSpPr>
        <p:spPr>
          <a:xfrm>
            <a:off x="5873324" y="229816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6862233" y="1285216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7874696" y="1814711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8373375" y="1094800"/>
            <a:ext cx="794167" cy="200931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54" name="Google Shape;54;p5"/>
          <p:cNvSpPr/>
          <p:nvPr/>
        </p:nvSpPr>
        <p:spPr>
          <a:xfrm>
            <a:off x="6571735" y="754687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AND_TWO_COLUMNS_1_1_1_1_1_1_1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/>
          <p:cNvSpPr txBox="1"/>
          <p:nvPr>
            <p:ph type="title"/>
          </p:nvPr>
        </p:nvSpPr>
        <p:spPr>
          <a:xfrm>
            <a:off x="720300" y="538332"/>
            <a:ext cx="4882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3" name="Google Shape;513;p41"/>
          <p:cNvSpPr/>
          <p:nvPr/>
        </p:nvSpPr>
        <p:spPr>
          <a:xfrm>
            <a:off x="5873324" y="226445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1"/>
          <p:cNvSpPr/>
          <p:nvPr/>
        </p:nvSpPr>
        <p:spPr>
          <a:xfrm>
            <a:off x="6862233" y="1294592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1"/>
          <p:cNvSpPr/>
          <p:nvPr/>
        </p:nvSpPr>
        <p:spPr>
          <a:xfrm>
            <a:off x="7569896" y="1816464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1"/>
          <p:cNvSpPr/>
          <p:nvPr/>
        </p:nvSpPr>
        <p:spPr>
          <a:xfrm>
            <a:off x="8373375" y="1187975"/>
            <a:ext cx="794167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517" name="Google Shape;517;p41"/>
          <p:cNvSpPr/>
          <p:nvPr/>
        </p:nvSpPr>
        <p:spPr>
          <a:xfrm>
            <a:off x="6571735" y="75099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63143" y="869289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list">
  <p:cSld name="TITLE_AND_TWO_COLUMNS_1_1_1_1_1_1_1_1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/>
          <p:nvPr>
            <p:ph type="title"/>
          </p:nvPr>
        </p:nvSpPr>
        <p:spPr>
          <a:xfrm>
            <a:off x="720300" y="539496"/>
            <a:ext cx="77034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2" name="Google Shape;522;p42"/>
          <p:cNvSpPr txBox="1"/>
          <p:nvPr>
            <p:ph idx="1" type="subTitle"/>
          </p:nvPr>
        </p:nvSpPr>
        <p:spPr>
          <a:xfrm>
            <a:off x="720300" y="2190509"/>
            <a:ext cx="3578700" cy="29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9pPr>
          </a:lstStyle>
          <a:p/>
        </p:txBody>
      </p:sp>
      <p:sp>
        <p:nvSpPr>
          <p:cNvPr id="523" name="Google Shape;523;p42"/>
          <p:cNvSpPr/>
          <p:nvPr/>
        </p:nvSpPr>
        <p:spPr>
          <a:xfrm>
            <a:off x="6862233" y="334679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2"/>
          <p:cNvSpPr/>
          <p:nvPr/>
        </p:nvSpPr>
        <p:spPr>
          <a:xfrm>
            <a:off x="8373375" y="228050"/>
            <a:ext cx="827831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525" name="Google Shape;525;p42"/>
          <p:cNvSpPr/>
          <p:nvPr/>
        </p:nvSpPr>
        <p:spPr>
          <a:xfrm>
            <a:off x="8138171" y="757514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2"/>
          <p:cNvSpPr txBox="1"/>
          <p:nvPr>
            <p:ph idx="2" type="subTitle"/>
          </p:nvPr>
        </p:nvSpPr>
        <p:spPr>
          <a:xfrm>
            <a:off x="4608575" y="2190509"/>
            <a:ext cx="3578700" cy="29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9pPr>
          </a:lstStyle>
          <a:p/>
        </p:txBody>
      </p:sp>
      <p:sp>
        <p:nvSpPr>
          <p:cNvPr id="527" name="Google Shape;527;p42"/>
          <p:cNvSpPr txBox="1"/>
          <p:nvPr>
            <p:ph idx="3" type="subTitle"/>
          </p:nvPr>
        </p:nvSpPr>
        <p:spPr>
          <a:xfrm>
            <a:off x="727875" y="1658665"/>
            <a:ext cx="33285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42"/>
          <p:cNvSpPr txBox="1"/>
          <p:nvPr>
            <p:ph idx="4" type="subTitle"/>
          </p:nvPr>
        </p:nvSpPr>
        <p:spPr>
          <a:xfrm>
            <a:off x="4608575" y="1658665"/>
            <a:ext cx="33285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list 1">
  <p:cSld name="TITLE_AND_TWO_COLUMNS_1_1_1_1_1_1_1_1_1_1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"/>
          <p:cNvSpPr txBox="1"/>
          <p:nvPr>
            <p:ph type="title"/>
          </p:nvPr>
        </p:nvSpPr>
        <p:spPr>
          <a:xfrm>
            <a:off x="4572000" y="539496"/>
            <a:ext cx="38517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2" name="Google Shape;532;p43"/>
          <p:cNvSpPr txBox="1"/>
          <p:nvPr>
            <p:ph idx="1" type="subTitle"/>
          </p:nvPr>
        </p:nvSpPr>
        <p:spPr>
          <a:xfrm>
            <a:off x="720300" y="2194560"/>
            <a:ext cx="3851700" cy="23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9pPr>
          </a:lstStyle>
          <a:p/>
        </p:txBody>
      </p:sp>
      <p:sp>
        <p:nvSpPr>
          <p:cNvPr id="533" name="Google Shape;533;p43"/>
          <p:cNvSpPr txBox="1"/>
          <p:nvPr>
            <p:ph idx="2" type="subTitle"/>
          </p:nvPr>
        </p:nvSpPr>
        <p:spPr>
          <a:xfrm>
            <a:off x="728450" y="1655064"/>
            <a:ext cx="38517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43"/>
          <p:cNvSpPr/>
          <p:nvPr/>
        </p:nvSpPr>
        <p:spPr>
          <a:xfrm flipH="1">
            <a:off x="305275" y="103648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3"/>
          <p:cNvSpPr/>
          <p:nvPr/>
        </p:nvSpPr>
        <p:spPr>
          <a:xfrm flipH="1">
            <a:off x="-17717" y="564150"/>
            <a:ext cx="738020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3"/>
          <p:cNvSpPr/>
          <p:nvPr/>
        </p:nvSpPr>
        <p:spPr>
          <a:xfrm flipH="1">
            <a:off x="-17663" y="-2979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537" name="Google Shape;53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/>
          <p:nvPr/>
        </p:nvSpPr>
        <p:spPr>
          <a:xfrm>
            <a:off x="7629028" y="1287500"/>
            <a:ext cx="155226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4"/>
          <p:cNvSpPr/>
          <p:nvPr/>
        </p:nvSpPr>
        <p:spPr>
          <a:xfrm>
            <a:off x="6770733" y="2347456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4"/>
          <p:cNvSpPr/>
          <p:nvPr/>
        </p:nvSpPr>
        <p:spPr>
          <a:xfrm>
            <a:off x="6603784" y="2877434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4"/>
          <p:cNvSpPr/>
          <p:nvPr/>
        </p:nvSpPr>
        <p:spPr>
          <a:xfrm>
            <a:off x="8238526" y="1817475"/>
            <a:ext cx="942653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4"/>
          <p:cNvSpPr/>
          <p:nvPr/>
        </p:nvSpPr>
        <p:spPr>
          <a:xfrm>
            <a:off x="8409526" y="3937375"/>
            <a:ext cx="771852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4"/>
          <p:cNvSpPr/>
          <p:nvPr/>
        </p:nvSpPr>
        <p:spPr>
          <a:xfrm>
            <a:off x="7756403" y="3414100"/>
            <a:ext cx="1424924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4"/>
          <p:cNvSpPr/>
          <p:nvPr/>
        </p:nvSpPr>
        <p:spPr>
          <a:xfrm>
            <a:off x="6666794" y="1287500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4"/>
          <p:cNvSpPr/>
          <p:nvPr/>
        </p:nvSpPr>
        <p:spPr>
          <a:xfrm>
            <a:off x="6579959" y="3311745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4"/>
          <p:cNvSpPr/>
          <p:nvPr/>
        </p:nvSpPr>
        <p:spPr>
          <a:xfrm>
            <a:off x="7484150" y="2877425"/>
            <a:ext cx="1697130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/>
          <p:nvPr/>
        </p:nvSpPr>
        <p:spPr>
          <a:xfrm flipH="1">
            <a:off x="1295707" y="225913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5"/>
          <p:cNvSpPr/>
          <p:nvPr/>
        </p:nvSpPr>
        <p:spPr>
          <a:xfrm flipH="1">
            <a:off x="305275" y="1285960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5"/>
          <p:cNvSpPr/>
          <p:nvPr/>
        </p:nvSpPr>
        <p:spPr>
          <a:xfrm flipH="1">
            <a:off x="270217" y="1816920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5"/>
          <p:cNvSpPr/>
          <p:nvPr/>
        </p:nvSpPr>
        <p:spPr>
          <a:xfrm flipH="1">
            <a:off x="-17663" y="1179333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554" name="Google Shape;554;p45"/>
          <p:cNvSpPr/>
          <p:nvPr/>
        </p:nvSpPr>
        <p:spPr>
          <a:xfrm flipH="1">
            <a:off x="948059" y="753947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4572000" y="4857750"/>
            <a:ext cx="4572000" cy="2859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6"/>
          <p:cNvSpPr/>
          <p:nvPr/>
        </p:nvSpPr>
        <p:spPr>
          <a:xfrm>
            <a:off x="0" y="4857750"/>
            <a:ext cx="4572000" cy="28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3333B2"/>
              </a:gs>
            </a:gsLst>
            <a:lin ang="10800025" scaled="0"/>
          </a:gradFill>
          <a:ln>
            <a:noFill/>
          </a:ln>
          <a:effectLst>
            <a:outerShdw blurRad="50800" rotWithShape="0" algn="tl" dir="5400000" dist="88900">
              <a:srgbClr val="000000">
                <a:alpha val="40000"/>
              </a:srgbClr>
            </a:outerShdw>
          </a:effectLst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6"/>
          <p:cNvSpPr txBox="1"/>
          <p:nvPr/>
        </p:nvSpPr>
        <p:spPr>
          <a:xfrm>
            <a:off x="1" y="4866086"/>
            <a:ext cx="4572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Imed Bouchrika</a:t>
            </a:r>
            <a:r>
              <a:rPr b="0" i="0" lang="en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Startups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46"/>
          <p:cNvSpPr txBox="1"/>
          <p:nvPr>
            <p:ph idx="1" type="body"/>
          </p:nvPr>
        </p:nvSpPr>
        <p:spPr>
          <a:xfrm>
            <a:off x="304800" y="800101"/>
            <a:ext cx="8382000" cy="3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  <a:defRPr/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/>
            </a:lvl2pPr>
            <a:lvl3pPr indent="-3302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/>
            </a:lvl5pPr>
            <a:lvl6pPr indent="-3302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562" name="Google Shape;562;p46"/>
          <p:cNvSpPr txBox="1"/>
          <p:nvPr>
            <p:ph type="title"/>
          </p:nvPr>
        </p:nvSpPr>
        <p:spPr>
          <a:xfrm>
            <a:off x="0" y="0"/>
            <a:ext cx="8915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3" name="Google Shape;563;p46"/>
          <p:cNvSpPr txBox="1"/>
          <p:nvPr>
            <p:ph idx="12" type="sldNum"/>
          </p:nvPr>
        </p:nvSpPr>
        <p:spPr>
          <a:xfrm>
            <a:off x="7929586" y="4869658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6"/>
          <p:cNvSpPr txBox="1"/>
          <p:nvPr/>
        </p:nvSpPr>
        <p:spPr>
          <a:xfrm>
            <a:off x="4572000" y="4875625"/>
            <a:ext cx="3572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http://www.imed.ws</a:t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solidFill>
          <a:srgbClr val="FFFFFF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8" name="Google Shape;568;p4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569" name="Google Shape;569;p4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/>
          <p:nvPr>
            <p:ph type="title"/>
          </p:nvPr>
        </p:nvSpPr>
        <p:spPr>
          <a:xfrm>
            <a:off x="720300" y="538325"/>
            <a:ext cx="4882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6"/>
          <p:cNvSpPr/>
          <p:nvPr/>
        </p:nvSpPr>
        <p:spPr>
          <a:xfrm>
            <a:off x="6862233" y="761341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7874696" y="1290836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8373375" y="570925"/>
            <a:ext cx="794167" cy="200931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61" name="Google Shape;61;p6"/>
          <p:cNvSpPr/>
          <p:nvPr/>
        </p:nvSpPr>
        <p:spPr>
          <a:xfrm>
            <a:off x="6571735" y="230812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type="title"/>
          </p:nvPr>
        </p:nvSpPr>
        <p:spPr>
          <a:xfrm>
            <a:off x="4601500" y="1410066"/>
            <a:ext cx="2862000" cy="1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7"/>
          <p:cNvSpPr txBox="1"/>
          <p:nvPr>
            <p:ph idx="1" type="subTitle"/>
          </p:nvPr>
        </p:nvSpPr>
        <p:spPr>
          <a:xfrm>
            <a:off x="4608576" y="2908717"/>
            <a:ext cx="3822300" cy="20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66" name="Google Shape;6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132" y="3538910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/>
          <p:nvPr/>
        </p:nvSpPr>
        <p:spPr>
          <a:xfrm>
            <a:off x="1530781" y="3407485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6" y="0"/>
                </a:lnTo>
                <a:lnTo>
                  <a:pt x="101346" y="8768"/>
                </a:lnTo>
                <a:lnTo>
                  <a:pt x="1" y="8768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704799" y="4469119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"/>
          <p:cNvSpPr/>
          <p:nvPr/>
        </p:nvSpPr>
        <p:spPr>
          <a:xfrm>
            <a:off x="249873" y="3937529"/>
            <a:ext cx="1484910" cy="200909"/>
          </a:xfrm>
          <a:custGeom>
            <a:rect b="b" l="l" r="r" t="t"/>
            <a:pathLst>
              <a:path extrusionOk="0" h="8837" w="65321">
                <a:moveTo>
                  <a:pt x="0" y="0"/>
                </a:moveTo>
                <a:lnTo>
                  <a:pt x="0" y="8836"/>
                </a:lnTo>
                <a:lnTo>
                  <a:pt x="65320" y="8836"/>
                </a:lnTo>
                <a:lnTo>
                  <a:pt x="65320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586700" y="3407485"/>
            <a:ext cx="706162" cy="199363"/>
          </a:xfrm>
          <a:custGeom>
            <a:rect b="b" l="l" r="r" t="t"/>
            <a:pathLst>
              <a:path extrusionOk="0" h="8769" w="31064">
                <a:moveTo>
                  <a:pt x="1" y="0"/>
                </a:moveTo>
                <a:lnTo>
                  <a:pt x="31063" y="0"/>
                </a:lnTo>
                <a:lnTo>
                  <a:pt x="31063" y="8768"/>
                </a:lnTo>
                <a:lnTo>
                  <a:pt x="1" y="8768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2130305" y="3937529"/>
            <a:ext cx="1484910" cy="200909"/>
          </a:xfrm>
          <a:custGeom>
            <a:rect b="b" l="l" r="r" t="t"/>
            <a:pathLst>
              <a:path extrusionOk="0" h="8837" w="65321">
                <a:moveTo>
                  <a:pt x="1" y="0"/>
                </a:moveTo>
                <a:lnTo>
                  <a:pt x="1" y="8836"/>
                </a:lnTo>
                <a:lnTo>
                  <a:pt x="65321" y="8836"/>
                </a:lnTo>
                <a:lnTo>
                  <a:pt x="65321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/>
          <p:nvPr>
            <p:ph type="title"/>
          </p:nvPr>
        </p:nvSpPr>
        <p:spPr>
          <a:xfrm>
            <a:off x="720300" y="526350"/>
            <a:ext cx="385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" name="Google Shape;75;p8"/>
          <p:cNvSpPr/>
          <p:nvPr/>
        </p:nvSpPr>
        <p:spPr>
          <a:xfrm>
            <a:off x="5785774" y="757525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8"/>
          <p:cNvSpPr/>
          <p:nvPr/>
        </p:nvSpPr>
        <p:spPr>
          <a:xfrm>
            <a:off x="7225855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1" y="0"/>
                </a:moveTo>
                <a:lnTo>
                  <a:pt x="1" y="8836"/>
                </a:lnTo>
                <a:lnTo>
                  <a:pt x="65321" y="8836"/>
                </a:lnTo>
                <a:lnTo>
                  <a:pt x="65321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8"/>
          <p:cNvSpPr/>
          <p:nvPr/>
        </p:nvSpPr>
        <p:spPr>
          <a:xfrm>
            <a:off x="5345423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0" y="0"/>
                </a:moveTo>
                <a:lnTo>
                  <a:pt x="0" y="8836"/>
                </a:lnTo>
                <a:lnTo>
                  <a:pt x="65320" y="8836"/>
                </a:lnTo>
                <a:lnTo>
                  <a:pt x="65320" y="0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5529283" y="2346770"/>
            <a:ext cx="1484910" cy="199386"/>
          </a:xfrm>
          <a:custGeom>
            <a:rect b="b" l="l" r="r" t="t"/>
            <a:pathLst>
              <a:path extrusionOk="0" h="8770" w="65321">
                <a:moveTo>
                  <a:pt x="1" y="1"/>
                </a:moveTo>
                <a:lnTo>
                  <a:pt x="1" y="8769"/>
                </a:lnTo>
                <a:lnTo>
                  <a:pt x="65321" y="8769"/>
                </a:lnTo>
                <a:lnTo>
                  <a:pt x="6532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>
            <a:off x="7482346" y="2346770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8"/>
          <p:cNvSpPr/>
          <p:nvPr/>
        </p:nvSpPr>
        <p:spPr>
          <a:xfrm>
            <a:off x="6774683" y="1810073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8"/>
          <p:cNvSpPr/>
          <p:nvPr/>
        </p:nvSpPr>
        <p:spPr>
          <a:xfrm>
            <a:off x="6484185" y="128999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6568" y="1393465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/>
          <p:nvPr>
            <p:ph type="ctrTitle"/>
          </p:nvPr>
        </p:nvSpPr>
        <p:spPr>
          <a:xfrm>
            <a:off x="720300" y="2726082"/>
            <a:ext cx="3851700" cy="20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9"/>
          <p:cNvSpPr txBox="1"/>
          <p:nvPr>
            <p:ph hasCustomPrompt="1" idx="2" type="title"/>
          </p:nvPr>
        </p:nvSpPr>
        <p:spPr>
          <a:xfrm>
            <a:off x="720300" y="445123"/>
            <a:ext cx="3851700" cy="20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F668B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87" name="Google Shape;8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73393" y="1682709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9"/>
          <p:cNvSpPr/>
          <p:nvPr/>
        </p:nvSpPr>
        <p:spPr>
          <a:xfrm>
            <a:off x="5882306" y="757686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6" y="0"/>
                </a:lnTo>
                <a:lnTo>
                  <a:pt x="101346" y="8768"/>
                </a:lnTo>
                <a:lnTo>
                  <a:pt x="1" y="8768"/>
                </a:lnTo>
                <a:close/>
              </a:path>
            </a:pathLst>
          </a:custGeom>
          <a:solidFill>
            <a:srgbClr val="F668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5041749" y="1814557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9"/>
          <p:cNvSpPr/>
          <p:nvPr/>
        </p:nvSpPr>
        <p:spPr>
          <a:xfrm>
            <a:off x="6481830" y="1287730"/>
            <a:ext cx="1484910" cy="200909"/>
          </a:xfrm>
          <a:custGeom>
            <a:rect b="b" l="l" r="r" t="t"/>
            <a:pathLst>
              <a:path extrusionOk="0" h="8837" w="65321">
                <a:moveTo>
                  <a:pt x="1" y="0"/>
                </a:moveTo>
                <a:lnTo>
                  <a:pt x="1" y="8836"/>
                </a:lnTo>
                <a:lnTo>
                  <a:pt x="65321" y="8836"/>
                </a:lnTo>
                <a:lnTo>
                  <a:pt x="65321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9"/>
          <p:cNvSpPr/>
          <p:nvPr/>
        </p:nvSpPr>
        <p:spPr>
          <a:xfrm>
            <a:off x="4601398" y="1287730"/>
            <a:ext cx="1484910" cy="200909"/>
          </a:xfrm>
          <a:custGeom>
            <a:rect b="b" l="l" r="r" t="t"/>
            <a:pathLst>
              <a:path extrusionOk="0" h="8837" w="65321">
                <a:moveTo>
                  <a:pt x="0" y="0"/>
                </a:moveTo>
                <a:lnTo>
                  <a:pt x="0" y="8836"/>
                </a:lnTo>
                <a:lnTo>
                  <a:pt x="65320" y="8836"/>
                </a:lnTo>
                <a:lnTo>
                  <a:pt x="65320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6030658" y="2883179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/>
          <p:nvPr/>
        </p:nvSpPr>
        <p:spPr>
          <a:xfrm>
            <a:off x="6738321" y="3400827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7541801" y="2776552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95" name="Google Shape;95;p9"/>
          <p:cNvSpPr/>
          <p:nvPr/>
        </p:nvSpPr>
        <p:spPr>
          <a:xfrm>
            <a:off x="5740160" y="2344879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4601398" y="754776"/>
            <a:ext cx="1117166" cy="199363"/>
          </a:xfrm>
          <a:custGeom>
            <a:rect b="b" l="l" r="r" t="t"/>
            <a:pathLst>
              <a:path extrusionOk="0" h="8769" w="49144">
                <a:moveTo>
                  <a:pt x="0" y="0"/>
                </a:moveTo>
                <a:lnTo>
                  <a:pt x="49143" y="0"/>
                </a:lnTo>
                <a:lnTo>
                  <a:pt x="49143" y="8768"/>
                </a:lnTo>
                <a:lnTo>
                  <a:pt x="0" y="8768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6786218" y="230032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>
            <p:ph type="title"/>
          </p:nvPr>
        </p:nvSpPr>
        <p:spPr>
          <a:xfrm>
            <a:off x="720300" y="538325"/>
            <a:ext cx="2875500" cy="25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0"/>
          <p:cNvSpPr/>
          <p:nvPr/>
        </p:nvSpPr>
        <p:spPr>
          <a:xfrm>
            <a:off x="460224" y="4472763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0"/>
          <p:cNvSpPr/>
          <p:nvPr/>
        </p:nvSpPr>
        <p:spPr>
          <a:xfrm>
            <a:off x="1880430" y="3939960"/>
            <a:ext cx="1484910" cy="200909"/>
          </a:xfrm>
          <a:custGeom>
            <a:rect b="b" l="l" r="r" t="t"/>
            <a:pathLst>
              <a:path extrusionOk="0" h="8837" w="65321">
                <a:moveTo>
                  <a:pt x="1" y="0"/>
                </a:moveTo>
                <a:lnTo>
                  <a:pt x="1" y="8836"/>
                </a:lnTo>
                <a:lnTo>
                  <a:pt x="65321" y="8836"/>
                </a:lnTo>
                <a:lnTo>
                  <a:pt x="65321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-2" y="3939960"/>
            <a:ext cx="1484910" cy="200909"/>
          </a:xfrm>
          <a:custGeom>
            <a:rect b="b" l="l" r="r" t="t"/>
            <a:pathLst>
              <a:path extrusionOk="0" h="8837" w="65321">
                <a:moveTo>
                  <a:pt x="0" y="0"/>
                </a:moveTo>
                <a:lnTo>
                  <a:pt x="0" y="8836"/>
                </a:lnTo>
                <a:lnTo>
                  <a:pt x="65320" y="8836"/>
                </a:lnTo>
                <a:lnTo>
                  <a:pt x="65320" y="0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0"/>
          <p:cNvSpPr/>
          <p:nvPr/>
        </p:nvSpPr>
        <p:spPr>
          <a:xfrm>
            <a:off x="2391303" y="5004025"/>
            <a:ext cx="1331054" cy="199341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3693" y="5107490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1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pub.dev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Relationship Id="rId4" Type="http://schemas.openxmlformats.org/officeDocument/2006/relationships/image" Target="../media/image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Relationship Id="rId4" Type="http://schemas.openxmlformats.org/officeDocument/2006/relationships/image" Target="../media/image6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5.png"/><Relationship Id="rId4" Type="http://schemas.openxmlformats.org/officeDocument/2006/relationships/image" Target="../media/image40.png"/><Relationship Id="rId5" Type="http://schemas.openxmlformats.org/officeDocument/2006/relationships/image" Target="../media/image6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Relationship Id="rId4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Relationship Id="rId4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1.png"/><Relationship Id="rId4" Type="http://schemas.openxmlformats.org/officeDocument/2006/relationships/image" Target="../media/image5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1.png"/><Relationship Id="rId4" Type="http://schemas.openxmlformats.org/officeDocument/2006/relationships/image" Target="../media/image6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7.png"/><Relationship Id="rId4" Type="http://schemas.openxmlformats.org/officeDocument/2006/relationships/image" Target="../media/image6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0.png"/><Relationship Id="rId4" Type="http://schemas.openxmlformats.org/officeDocument/2006/relationships/image" Target="../media/image7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gallery.flutter.dev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6.png"/><Relationship Id="rId4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2.png"/><Relationship Id="rId4" Type="http://schemas.openxmlformats.org/officeDocument/2006/relationships/image" Target="../media/image7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8.png"/><Relationship Id="rId4" Type="http://schemas.openxmlformats.org/officeDocument/2006/relationships/image" Target="../media/image7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8.png"/><Relationship Id="rId4" Type="http://schemas.openxmlformats.org/officeDocument/2006/relationships/image" Target="../media/image7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8.png"/><Relationship Id="rId4" Type="http://schemas.openxmlformats.org/officeDocument/2006/relationships/image" Target="../media/image8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artpad.dev/" TargetMode="External"/><Relationship Id="rId4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www.dropbox.com/scl/fo/4scdnwyub1bx8on2k2zn9/h?rlkey=2mt4k04lulngz1bqop6mj3tmo&amp;dl=0" TargetMode="External"/><Relationship Id="rId4" Type="http://schemas.openxmlformats.org/officeDocument/2006/relationships/hyperlink" Target="https://www.dropbox.com/scl/fo/3ug0k10vz906xfnwse5bl/h?rlkey=q7a2umvmy6vpkjwqqniu55cxz&amp;dl=0" TargetMode="External"/><Relationship Id="rId9" Type="http://schemas.openxmlformats.org/officeDocument/2006/relationships/hyperlink" Target="https://www.dropbox.com/scl/fo/o84pyfe0m98gnay5mlynz/h?rlkey=3g3x64pnq61rt4u5e31x3drpl&amp;dl=0" TargetMode="External"/><Relationship Id="rId5" Type="http://schemas.openxmlformats.org/officeDocument/2006/relationships/hyperlink" Target="https://www.dropbox.com/scl/fo/tiwsim8y10wl71i1ip4lo/h?rlkey=y7irpo6f61vbtuubybi7ghsh2&amp;dl=0" TargetMode="External"/><Relationship Id="rId6" Type="http://schemas.openxmlformats.org/officeDocument/2006/relationships/hyperlink" Target="https://www.dropbox.com/scl/fo/k4q0g74b8dwpb16amctnj/h?rlkey=olxwsx7dihxe3cfcn4m85gwnj&amp;dl=0" TargetMode="External"/><Relationship Id="rId7" Type="http://schemas.openxmlformats.org/officeDocument/2006/relationships/hyperlink" Target="https://www.dropbox.com/scl/fo/o07enhjv74v5890ivg2n8/h?rlkey=qoiwer5htvgh575ozpvok8cj6&amp;dl=0" TargetMode="External"/><Relationship Id="rId8" Type="http://schemas.openxmlformats.org/officeDocument/2006/relationships/hyperlink" Target="https://www.dropbox.com/scl/fo/9jtef5wr9yiskze215yc8/h?rlkey=176pv6kep1w2wgc8cvldvg9zl&amp;dl=0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m3.material.io/" TargetMode="External"/><Relationship Id="rId4" Type="http://schemas.openxmlformats.org/officeDocument/2006/relationships/hyperlink" Target="https://codelabs.developers.google.com/codelabs/flutter-codelab-first#0" TargetMode="External"/><Relationship Id="rId9" Type="http://schemas.openxmlformats.org/officeDocument/2006/relationships/hyperlink" Target="https://www.youtube.com/watch?v=fQldtPigGBM&amp;list=PLjxrf2q8roU3N8-rlgg8_jueoNT-85A6_" TargetMode="External"/><Relationship Id="rId5" Type="http://schemas.openxmlformats.org/officeDocument/2006/relationships/hyperlink" Target="https://codewithandrea.com/tutorials/" TargetMode="External"/><Relationship Id="rId6" Type="http://schemas.openxmlformats.org/officeDocument/2006/relationships/hyperlink" Target="https://www.youtube.com/watch?v=cCMULezpNRQ" TargetMode="External"/><Relationship Id="rId7" Type="http://schemas.openxmlformats.org/officeDocument/2006/relationships/hyperlink" Target="https://www.youtube.com/watch?v=L9cP9OTUstA&amp;list=PLjxrf2q8roU23XGwz3Km7sQZFTdB996iG" TargetMode="External"/><Relationship Id="rId8" Type="http://schemas.openxmlformats.org/officeDocument/2006/relationships/hyperlink" Target="https://www.youtube.com/watch?v=OBIuSrg_Quo&amp;list=PLjxrf2q8roU1fRV40Ec8200rX6OuQkmnl" TargetMode="External"/><Relationship Id="rId11" Type="http://schemas.openxmlformats.org/officeDocument/2006/relationships/hyperlink" Target="https://dart-tutorial.com/introduction-and-basics/" TargetMode="External"/><Relationship Id="rId10" Type="http://schemas.openxmlformats.org/officeDocument/2006/relationships/hyperlink" Target="https://gallery.flutter.dev/#/" TargetMode="External"/><Relationship Id="rId12" Type="http://schemas.openxmlformats.org/officeDocument/2006/relationships/hyperlink" Target="https://yaz.in/assets/flutter/Flutter%20Cheat%20Sheet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8"/>
          <p:cNvSpPr txBox="1"/>
          <p:nvPr>
            <p:ph type="title"/>
          </p:nvPr>
        </p:nvSpPr>
        <p:spPr>
          <a:xfrm>
            <a:off x="321475" y="298225"/>
            <a:ext cx="8235300" cy="20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Mobile Development :</a:t>
            </a:r>
            <a:endParaRPr b="1"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3400"/>
            </a:br>
            <a:r>
              <a:rPr b="1" i="1" lang="en" sz="4100"/>
              <a:t>	</a:t>
            </a:r>
            <a:r>
              <a:rPr b="1" i="1" lang="en" sz="4400"/>
              <a:t>6 : Flutter for Mobile Development : Part 1</a:t>
            </a:r>
            <a:br>
              <a:rPr b="1" i="1" lang="en" sz="4400"/>
            </a:br>
            <a:r>
              <a:rPr b="1" i="1" lang="en" sz="2700"/>
              <a:t>Dart, Flutter, Widget, Basic Interactivity</a:t>
            </a:r>
            <a:endParaRPr b="1" i="1" sz="2700"/>
          </a:p>
        </p:txBody>
      </p:sp>
      <p:sp>
        <p:nvSpPr>
          <p:cNvPr id="575" name="Google Shape;575;p48"/>
          <p:cNvSpPr txBox="1"/>
          <p:nvPr>
            <p:ph idx="4294967295" type="title"/>
          </p:nvPr>
        </p:nvSpPr>
        <p:spPr>
          <a:xfrm>
            <a:off x="3993525" y="3281900"/>
            <a:ext cx="50181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Professor Imed Bouchrika</a:t>
            </a:r>
            <a:br>
              <a:rPr lang="en" sz="3000"/>
            </a:br>
            <a:r>
              <a:rPr lang="en" sz="1700"/>
              <a:t>National School of </a:t>
            </a:r>
            <a:r>
              <a:rPr lang="en" sz="1700"/>
              <a:t>Artificial</a:t>
            </a:r>
            <a:r>
              <a:rPr lang="en" sz="1700"/>
              <a:t> Intelligence</a:t>
            </a:r>
            <a:br>
              <a:rPr lang="en" sz="1700"/>
            </a:br>
            <a:r>
              <a:rPr lang="en" sz="1700"/>
              <a:t>imed.bouchrika@ensia.edu.dz</a:t>
            </a:r>
            <a:endParaRPr sz="1700"/>
          </a:p>
        </p:txBody>
      </p:sp>
      <p:sp>
        <p:nvSpPr>
          <p:cNvPr id="576" name="Google Shape;57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7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647" name="Google Shape;647;p57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Hello World in Dart</a:t>
            </a:r>
            <a:endParaRPr b="1" sz="2000"/>
          </a:p>
          <a:p>
            <a:pPr indent="0" lvl="0" marL="9144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8" name="Google Shape;648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9" name="Google Shape;649;p57"/>
          <p:cNvSpPr txBox="1"/>
          <p:nvPr/>
        </p:nvSpPr>
        <p:spPr>
          <a:xfrm>
            <a:off x="3491000" y="1817025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50" name="Google Shape;65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850" y="1859275"/>
            <a:ext cx="5693850" cy="3075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8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656" name="Google Shape;656;p58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Hello World in Dart</a:t>
            </a:r>
            <a:endParaRPr b="1"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Usually, you can hit the Run button to execute, but </a:t>
            </a:r>
            <a:r>
              <a:rPr b="1" lang="en"/>
              <a:t>prefer </a:t>
            </a:r>
            <a:r>
              <a:rPr lang="en"/>
              <a:t>to use the console with the command :</a:t>
            </a:r>
            <a:endParaRPr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b="1" lang="en"/>
              <a:t>dart run   OR  dart bin/start_main.dart</a:t>
            </a:r>
            <a:endParaRPr b="1"/>
          </a:p>
          <a:p>
            <a:pPr indent="0" lvl="0" marL="9144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7" name="Google Shape;65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8" name="Google Shape;658;p58"/>
          <p:cNvSpPr txBox="1"/>
          <p:nvPr/>
        </p:nvSpPr>
        <p:spPr>
          <a:xfrm>
            <a:off x="3491000" y="1817025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59" name="Google Shape;6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600" y="3293575"/>
            <a:ext cx="7273100" cy="169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9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665" name="Google Shape;665;p59"/>
          <p:cNvSpPr txBox="1"/>
          <p:nvPr>
            <p:ph idx="2" type="subTitle"/>
          </p:nvPr>
        </p:nvSpPr>
        <p:spPr>
          <a:xfrm>
            <a:off x="237700" y="1705325"/>
            <a:ext cx="8754000" cy="11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Syntax of Dart : Variables</a:t>
            </a:r>
            <a:endParaRPr b="1" sz="20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Declaring a variable can be set as</a:t>
            </a:r>
            <a:endParaRPr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b="1" lang="en"/>
              <a:t>Type name = value ; </a:t>
            </a:r>
            <a:r>
              <a:rPr lang="en"/>
              <a:t>:</a:t>
            </a:r>
            <a:endParaRPr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/>
              <a:t>n</a:t>
            </a:r>
            <a:r>
              <a:rPr b="1" lang="en"/>
              <a:t>um</a:t>
            </a:r>
            <a:r>
              <a:rPr lang="en"/>
              <a:t> is to refer to both int and double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">
                <a:solidFill>
                  <a:schemeClr val="dk1"/>
                </a:solidFill>
              </a:rPr>
              <a:t>var </a:t>
            </a:r>
            <a:r>
              <a:rPr lang="en">
                <a:solidFill>
                  <a:schemeClr val="dk1"/>
                </a:solidFill>
              </a:rPr>
              <a:t>can used to say </a:t>
            </a:r>
            <a:r>
              <a:rPr b="1" lang="en">
                <a:solidFill>
                  <a:schemeClr val="dk1"/>
                </a:solidFill>
              </a:rPr>
              <a:t>any </a:t>
            </a:r>
            <a:r>
              <a:rPr lang="en">
                <a:solidFill>
                  <a:schemeClr val="dk1"/>
                </a:solidFill>
              </a:rPr>
              <a:t>type</a:t>
            </a:r>
            <a:endParaRPr>
              <a:solidFill>
                <a:schemeClr val="dk1"/>
              </a:solidFill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Can we assign a </a:t>
            </a:r>
            <a:r>
              <a:rPr b="1" lang="en">
                <a:solidFill>
                  <a:schemeClr val="dk1"/>
                </a:solidFill>
              </a:rPr>
              <a:t>var</a:t>
            </a:r>
            <a:r>
              <a:rPr lang="en">
                <a:solidFill>
                  <a:schemeClr val="dk1"/>
                </a:solidFill>
              </a:rPr>
              <a:t> to </a:t>
            </a:r>
            <a:r>
              <a:rPr b="1" lang="en">
                <a:solidFill>
                  <a:schemeClr val="dk1"/>
                </a:solidFill>
              </a:rPr>
              <a:t>int</a:t>
            </a:r>
            <a:r>
              <a:rPr lang="en">
                <a:solidFill>
                  <a:schemeClr val="dk1"/>
                </a:solidFill>
              </a:rPr>
              <a:t> and later  </a:t>
            </a:r>
            <a:r>
              <a:rPr b="1" lang="en">
                <a:solidFill>
                  <a:schemeClr val="dk1"/>
                </a:solidFill>
              </a:rPr>
              <a:t>string </a:t>
            </a:r>
            <a:r>
              <a:rPr lang="en">
                <a:solidFill>
                  <a:schemeClr val="dk1"/>
                </a:solidFill>
              </a:rPr>
              <a:t>?</a:t>
            </a:r>
            <a:endParaRPr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Const to create </a:t>
            </a:r>
            <a:r>
              <a:rPr b="1" lang="en"/>
              <a:t>immutable variables </a:t>
            </a:r>
            <a:br>
              <a:rPr b="1" lang="en"/>
            </a:br>
            <a:r>
              <a:rPr lang="en"/>
              <a:t>(unchangeable)</a:t>
            </a:r>
            <a:endParaRPr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Naming convention : </a:t>
            </a:r>
            <a:r>
              <a:rPr b="1" lang="en"/>
              <a:t>lowerCamelCase</a:t>
            </a:r>
            <a:endParaRPr b="1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7" name="Google Shape;667;p59"/>
          <p:cNvSpPr txBox="1"/>
          <p:nvPr/>
        </p:nvSpPr>
        <p:spPr>
          <a:xfrm>
            <a:off x="5031475" y="1163000"/>
            <a:ext cx="3869700" cy="2374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myName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"Imed"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sonName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DaughterName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"Amel"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volume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Not recommended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isHappy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 double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3.14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quantity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2.1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0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673" name="Google Shape;673;p60"/>
          <p:cNvSpPr txBox="1"/>
          <p:nvPr>
            <p:ph idx="2" type="subTitle"/>
          </p:nvPr>
        </p:nvSpPr>
        <p:spPr>
          <a:xfrm>
            <a:off x="237700" y="1705325"/>
            <a:ext cx="8754000" cy="11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Syntax of Dart : Variables</a:t>
            </a:r>
            <a:endParaRPr b="1" sz="20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Declaring a variable can be set as</a:t>
            </a:r>
            <a:endParaRPr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b="1" lang="en"/>
              <a:t>Type name = value ; </a:t>
            </a:r>
            <a:r>
              <a:rPr lang="en"/>
              <a:t>:</a:t>
            </a:r>
            <a:endParaRPr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/>
              <a:t>num</a:t>
            </a:r>
            <a:r>
              <a:rPr lang="en"/>
              <a:t> is to refer to both int and double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">
                <a:solidFill>
                  <a:schemeClr val="dk1"/>
                </a:solidFill>
              </a:rPr>
              <a:t>var </a:t>
            </a:r>
            <a:r>
              <a:rPr lang="en">
                <a:solidFill>
                  <a:schemeClr val="dk1"/>
                </a:solidFill>
              </a:rPr>
              <a:t>can used to say </a:t>
            </a:r>
            <a:r>
              <a:rPr b="1" lang="en">
                <a:solidFill>
                  <a:schemeClr val="dk1"/>
                </a:solidFill>
              </a:rPr>
              <a:t>any </a:t>
            </a:r>
            <a:r>
              <a:rPr lang="en">
                <a:solidFill>
                  <a:schemeClr val="dk1"/>
                </a:solidFill>
              </a:rPr>
              <a:t>type</a:t>
            </a:r>
            <a:endParaRPr>
              <a:solidFill>
                <a:schemeClr val="dk1"/>
              </a:solidFill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Can we assign a </a:t>
            </a:r>
            <a:r>
              <a:rPr b="1" lang="en">
                <a:solidFill>
                  <a:schemeClr val="dk1"/>
                </a:solidFill>
              </a:rPr>
              <a:t>var</a:t>
            </a:r>
            <a:r>
              <a:rPr lang="en">
                <a:solidFill>
                  <a:schemeClr val="dk1"/>
                </a:solidFill>
              </a:rPr>
              <a:t> to </a:t>
            </a:r>
            <a:r>
              <a:rPr b="1" lang="en">
                <a:solidFill>
                  <a:schemeClr val="dk1"/>
                </a:solidFill>
              </a:rPr>
              <a:t>int</a:t>
            </a:r>
            <a:r>
              <a:rPr lang="en">
                <a:solidFill>
                  <a:schemeClr val="dk1"/>
                </a:solidFill>
              </a:rPr>
              <a:t> and later  </a:t>
            </a:r>
            <a:r>
              <a:rPr b="1" lang="en">
                <a:solidFill>
                  <a:schemeClr val="dk1"/>
                </a:solidFill>
              </a:rPr>
              <a:t>string </a:t>
            </a:r>
            <a:r>
              <a:rPr lang="en">
                <a:solidFill>
                  <a:schemeClr val="dk1"/>
                </a:solidFill>
              </a:rPr>
              <a:t>?</a:t>
            </a:r>
            <a:endParaRPr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Const to create </a:t>
            </a:r>
            <a:r>
              <a:rPr b="1" lang="en"/>
              <a:t>immutable variables </a:t>
            </a:r>
            <a:br>
              <a:rPr b="1" lang="en"/>
            </a:br>
            <a:r>
              <a:rPr lang="en"/>
              <a:t>(unchangeable)</a:t>
            </a:r>
            <a:endParaRPr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Naming convention : </a:t>
            </a:r>
            <a:r>
              <a:rPr b="1" lang="en"/>
              <a:t>lowerCamelCase</a:t>
            </a:r>
            <a:endParaRPr b="1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5" name="Google Shape;675;p60"/>
          <p:cNvSpPr txBox="1"/>
          <p:nvPr/>
        </p:nvSpPr>
        <p:spPr>
          <a:xfrm>
            <a:off x="5031475" y="1163000"/>
            <a:ext cx="3869700" cy="2374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myName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"Imed"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sonName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DaughterName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"Amel"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volume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Not recommended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isHappy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 double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3.14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quantity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2.1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76" name="Google Shape;67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50" y="1898900"/>
            <a:ext cx="855345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1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682" name="Google Shape;682;p61"/>
          <p:cNvSpPr txBox="1"/>
          <p:nvPr>
            <p:ph idx="2" type="subTitle"/>
          </p:nvPr>
        </p:nvSpPr>
        <p:spPr>
          <a:xfrm>
            <a:off x="237700" y="1705325"/>
            <a:ext cx="8754000" cy="11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Syntax of Dart : Variables</a:t>
            </a:r>
            <a:endParaRPr b="1" sz="20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Declaring a variable can be set as</a:t>
            </a:r>
            <a:endParaRPr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b="1" lang="en"/>
              <a:t>Type name = value ; </a:t>
            </a:r>
            <a:r>
              <a:rPr lang="en"/>
              <a:t>:</a:t>
            </a:r>
            <a:endParaRPr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/>
              <a:t>num</a:t>
            </a:r>
            <a:r>
              <a:rPr lang="en"/>
              <a:t> is to refer to both int and double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">
                <a:solidFill>
                  <a:schemeClr val="dk1"/>
                </a:solidFill>
              </a:rPr>
              <a:t>var </a:t>
            </a:r>
            <a:r>
              <a:rPr lang="en">
                <a:solidFill>
                  <a:schemeClr val="dk1"/>
                </a:solidFill>
              </a:rPr>
              <a:t>can used to say </a:t>
            </a:r>
            <a:r>
              <a:rPr b="1" lang="en">
                <a:solidFill>
                  <a:schemeClr val="dk1"/>
                </a:solidFill>
              </a:rPr>
              <a:t>any </a:t>
            </a:r>
            <a:r>
              <a:rPr lang="en">
                <a:solidFill>
                  <a:schemeClr val="dk1"/>
                </a:solidFill>
              </a:rPr>
              <a:t>type</a:t>
            </a:r>
            <a:endParaRPr>
              <a:solidFill>
                <a:schemeClr val="dk1"/>
              </a:solidFill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Can we assign a </a:t>
            </a:r>
            <a:r>
              <a:rPr b="1" lang="en">
                <a:solidFill>
                  <a:schemeClr val="dk1"/>
                </a:solidFill>
              </a:rPr>
              <a:t>var</a:t>
            </a:r>
            <a:r>
              <a:rPr lang="en">
                <a:solidFill>
                  <a:schemeClr val="dk1"/>
                </a:solidFill>
              </a:rPr>
              <a:t> to </a:t>
            </a:r>
            <a:r>
              <a:rPr b="1" lang="en">
                <a:solidFill>
                  <a:schemeClr val="dk1"/>
                </a:solidFill>
              </a:rPr>
              <a:t>int</a:t>
            </a:r>
            <a:r>
              <a:rPr lang="en">
                <a:solidFill>
                  <a:schemeClr val="dk1"/>
                </a:solidFill>
              </a:rPr>
              <a:t> and later  </a:t>
            </a:r>
            <a:r>
              <a:rPr b="1" lang="en">
                <a:solidFill>
                  <a:schemeClr val="dk1"/>
                </a:solidFill>
              </a:rPr>
              <a:t>string </a:t>
            </a:r>
            <a:r>
              <a:rPr lang="en">
                <a:solidFill>
                  <a:schemeClr val="dk1"/>
                </a:solidFill>
              </a:rPr>
              <a:t>?</a:t>
            </a:r>
            <a:endParaRPr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IF you are forced to use dynamically typed variables ( which is not recommended), you can use : </a:t>
            </a:r>
            <a:endParaRPr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b="1" lang="en"/>
              <a:t>dynamic a=1 ;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4" name="Google Shape;684;p61"/>
          <p:cNvSpPr txBox="1"/>
          <p:nvPr/>
        </p:nvSpPr>
        <p:spPr>
          <a:xfrm>
            <a:off x="5031475" y="1163000"/>
            <a:ext cx="3869700" cy="2374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myName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"Imed"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sonName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DaughterName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"Amel"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volume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Not recommended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isHappy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 double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3.14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quantity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2.1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85" name="Google Shape;6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750" y="2641250"/>
            <a:ext cx="328612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2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691" name="Google Shape;691;p62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Syntax of Dart : Data Types and Converting</a:t>
            </a:r>
            <a:endParaRPr b="1" sz="20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String</a:t>
            </a:r>
            <a:endParaRPr>
              <a:solidFill>
                <a:schemeClr val="dk1"/>
              </a:solidFill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You can use the $ sign inside a string for injecting variables into a string.</a:t>
            </a:r>
            <a:endParaRPr>
              <a:solidFill>
                <a:schemeClr val="dk1"/>
              </a:solidFill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print(“Hello $name, my age is $age”)</a:t>
            </a:r>
            <a:endParaRPr>
              <a:solidFill>
                <a:schemeClr val="dk1"/>
              </a:solidFill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>
                <a:solidFill>
                  <a:schemeClr val="dk1"/>
                </a:solidFill>
              </a:rPr>
              <a:t>You can use “””  to create a multi-line string”””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String to int : int myAge=</a:t>
            </a:r>
            <a:r>
              <a:rPr b="1" lang="en">
                <a:solidFill>
                  <a:schemeClr val="dk1"/>
                </a:solidFill>
              </a:rPr>
              <a:t>int.parse</a:t>
            </a:r>
            <a:r>
              <a:rPr lang="en">
                <a:solidFill>
                  <a:schemeClr val="dk1"/>
                </a:solidFill>
              </a:rPr>
              <a:t>(strValue)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int to String : String ageStr = myAge.toString()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String to doube : double myWeight=</a:t>
            </a:r>
            <a:r>
              <a:rPr b="1" lang="en">
                <a:solidFill>
                  <a:schemeClr val="dk1"/>
                </a:solidFill>
              </a:rPr>
              <a:t>double.parse</a:t>
            </a:r>
            <a:r>
              <a:rPr lang="en">
                <a:solidFill>
                  <a:schemeClr val="dk1"/>
                </a:solidFill>
              </a:rPr>
              <a:t>(strValue)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3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698" name="Google Shape;698;p63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Syntax of Dart : Collections : List</a:t>
            </a:r>
            <a:endParaRPr b="1" sz="20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List are like Arrays in Java defined as :</a:t>
            </a:r>
            <a:endParaRPr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Growable List : List&lt;int&gt; ages= [10, 21 ,31]</a:t>
            </a:r>
            <a:endParaRPr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Fixed Length List : var ages=List&lt;int&gt;.filled(5,1)   // Fills default val of 1</a:t>
            </a:r>
            <a:endParaRPr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Accessing : </a:t>
            </a:r>
            <a:endParaRPr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ages[INDEX]</a:t>
            </a:r>
            <a:endParaRPr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Or even get inversely the index by using : ages.</a:t>
            </a:r>
            <a:r>
              <a:rPr b="1" lang="en"/>
              <a:t>indexOf</a:t>
            </a:r>
            <a:r>
              <a:rPr lang="en"/>
              <a:t>(31)</a:t>
            </a:r>
            <a:endParaRPr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Methods</a:t>
            </a:r>
            <a:endParaRPr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b="1" lang="en"/>
              <a:t>Ages.length</a:t>
            </a:r>
            <a:r>
              <a:rPr lang="en"/>
              <a:t> :  to get the number of elements in the list</a:t>
            </a:r>
            <a:endParaRPr/>
          </a:p>
        </p:txBody>
      </p:sp>
      <p:sp>
        <p:nvSpPr>
          <p:cNvPr id="699" name="Google Shape;699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0" name="Google Shape;700;p6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01" name="Google Shape;701;p63"/>
          <p:cNvSpPr txBox="1"/>
          <p:nvPr/>
        </p:nvSpPr>
        <p:spPr>
          <a:xfrm>
            <a:off x="6296850" y="1370850"/>
            <a:ext cx="17775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latin typeface="Raleway"/>
                <a:ea typeface="Raleway"/>
                <a:cs typeface="Raleway"/>
                <a:sym typeface="Raleway"/>
              </a:rPr>
              <a:t>[ ]</a:t>
            </a:r>
            <a:endParaRPr b="1" sz="5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4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707" name="Google Shape;707;p64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Syntax of Dart : Collections : List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Methods</a:t>
            </a:r>
            <a:endParaRPr sz="1400"/>
          </a:p>
          <a:p>
            <a:pPr indent="-2984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" sz="1100"/>
              <a:t>a</a:t>
            </a:r>
            <a:r>
              <a:rPr b="1" lang="en" sz="1100"/>
              <a:t>ges.length</a:t>
            </a:r>
            <a:r>
              <a:rPr lang="en" sz="1100"/>
              <a:t> :  to get the number of elements in the list</a:t>
            </a:r>
            <a:endParaRPr sz="1100"/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" sz="1100">
                <a:solidFill>
                  <a:schemeClr val="dk1"/>
                </a:solidFill>
              </a:rPr>
              <a:t>add (item ) : </a:t>
            </a:r>
            <a:r>
              <a:rPr lang="en" sz="1100">
                <a:solidFill>
                  <a:schemeClr val="dk1"/>
                </a:solidFill>
              </a:rPr>
              <a:t>to add an element</a:t>
            </a:r>
            <a:endParaRPr sz="1100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 sz="1100">
                <a:solidFill>
                  <a:schemeClr val="dk1"/>
                </a:solidFill>
              </a:rPr>
              <a:t>insert(index, item) </a:t>
            </a:r>
            <a:r>
              <a:rPr lang="en" sz="1100">
                <a:solidFill>
                  <a:schemeClr val="dk1"/>
                </a:solidFill>
              </a:rPr>
              <a:t>: to add a specified index and shifting other elements</a:t>
            </a:r>
            <a:endParaRPr sz="1100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 sz="1100">
                <a:solidFill>
                  <a:schemeClr val="dk1"/>
                </a:solidFill>
              </a:rPr>
              <a:t>remove(item)</a:t>
            </a:r>
            <a:r>
              <a:rPr lang="en" sz="1100">
                <a:solidFill>
                  <a:schemeClr val="dk1"/>
                </a:solidFill>
              </a:rPr>
              <a:t> : remove an item by value (only one item removed at a time) </a:t>
            </a:r>
            <a:endParaRPr sz="1100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 sz="1100">
                <a:solidFill>
                  <a:schemeClr val="dk1"/>
                </a:solidFill>
              </a:rPr>
              <a:t>removeAt(index)</a:t>
            </a:r>
            <a:r>
              <a:rPr lang="en" sz="1100">
                <a:solidFill>
                  <a:schemeClr val="dk1"/>
                </a:solidFill>
              </a:rPr>
              <a:t> : remove element at a given index.</a:t>
            </a:r>
            <a:endParaRPr sz="11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Properties of the List:</a:t>
            </a:r>
            <a:endParaRPr sz="14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b="1" lang="en" sz="1200">
                <a:solidFill>
                  <a:schemeClr val="dk1"/>
                </a:solidFill>
              </a:rPr>
              <a:t>first , last, isEmpty , isNotEmpty, reversed, single</a:t>
            </a:r>
            <a:endParaRPr b="1" sz="12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Combining two list using </a:t>
            </a:r>
            <a:r>
              <a:rPr b="1" lang="en" sz="1400">
                <a:solidFill>
                  <a:schemeClr val="dk1"/>
                </a:solidFill>
              </a:rPr>
              <a:t>spread syntax</a:t>
            </a:r>
            <a:endParaRPr b="1" sz="1400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 sz="1100">
                <a:solidFill>
                  <a:schemeClr val="dk1"/>
                </a:solidFill>
              </a:rPr>
              <a:t>var bigList =[</a:t>
            </a:r>
            <a:r>
              <a:rPr b="1" lang="en" sz="1100">
                <a:solidFill>
                  <a:schemeClr val="dk1"/>
                </a:solidFill>
              </a:rPr>
              <a:t>...listOne, …listTwo</a:t>
            </a:r>
            <a:r>
              <a:rPr lang="en" sz="1100">
                <a:solidFill>
                  <a:schemeClr val="dk1"/>
                </a:solidFill>
              </a:rPr>
              <a:t>] ;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08" name="Google Shape;708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9" name="Google Shape;709;p6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10" name="Google Shape;710;p64"/>
          <p:cNvSpPr txBox="1"/>
          <p:nvPr/>
        </p:nvSpPr>
        <p:spPr>
          <a:xfrm>
            <a:off x="6296850" y="1370850"/>
            <a:ext cx="17775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latin typeface="Raleway"/>
                <a:ea typeface="Raleway"/>
                <a:cs typeface="Raleway"/>
                <a:sym typeface="Raleway"/>
              </a:rPr>
              <a:t>[ ]</a:t>
            </a:r>
            <a:endParaRPr b="1" sz="5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5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716" name="Google Shape;716;p65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Syntax of Dart : Collections : Set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Set is a unique collection of items. No duplicates ( in contrast to a list)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17" name="Google Shape;717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8" name="Google Shape;718;p6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19" name="Google Shape;719;p65"/>
          <p:cNvSpPr txBox="1"/>
          <p:nvPr/>
        </p:nvSpPr>
        <p:spPr>
          <a:xfrm>
            <a:off x="6296850" y="1370850"/>
            <a:ext cx="17775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latin typeface="Raleway"/>
                <a:ea typeface="Raleway"/>
                <a:cs typeface="Raleway"/>
                <a:sym typeface="Raleway"/>
              </a:rPr>
              <a:t>{ }</a:t>
            </a:r>
            <a:endParaRPr b="1" sz="55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0" name="Google Shape;720;p65"/>
          <p:cNvSpPr txBox="1"/>
          <p:nvPr/>
        </p:nvSpPr>
        <p:spPr>
          <a:xfrm>
            <a:off x="918925" y="2711575"/>
            <a:ext cx="5935200" cy="203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4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fruits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" sz="14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"Orange"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"Mango"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4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fruits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"Grapes"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fruits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"Orange"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firstElement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fruits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elementAt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hasMango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fruits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contains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"Mango"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fruitsCount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fruits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length ;</a:t>
            </a:r>
            <a:endParaRPr sz="14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6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726" name="Google Shape;726;p66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Syntax of Dart : Collections : Map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27" name="Google Shape;727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8" name="Google Shape;728;p6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29" name="Google Shape;729;p66"/>
          <p:cNvSpPr txBox="1"/>
          <p:nvPr/>
        </p:nvSpPr>
        <p:spPr>
          <a:xfrm>
            <a:off x="5255575" y="994225"/>
            <a:ext cx="33012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latin typeface="Raleway"/>
                <a:ea typeface="Raleway"/>
                <a:cs typeface="Raleway"/>
                <a:sym typeface="Raleway"/>
              </a:rPr>
              <a:t>{key:val }</a:t>
            </a:r>
            <a:endParaRPr b="1" sz="55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0" name="Google Shape;730;p66"/>
          <p:cNvSpPr txBox="1"/>
          <p:nvPr/>
        </p:nvSpPr>
        <p:spPr>
          <a:xfrm>
            <a:off x="918925" y="2101975"/>
            <a:ext cx="6477600" cy="294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countryCapital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'USA'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'Nothing'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'India'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'New Delhi'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'China'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'Beijing'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countryCapital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'Algeria'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'Algiers'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checkOne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countryCapital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containsKey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"India"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checkTwo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countryCapital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containsValue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"India"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"All keys of Map: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05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countryCapital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.keys}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"All values of Map: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05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countryCapital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.values}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"Is Map empty: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05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countryCapital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.isEmpty}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"Is Map not empty: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05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countryCapital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.isNotEmpty}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"Length of map is: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05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countryCapital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.length}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267F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9"/>
          <p:cNvSpPr txBox="1"/>
          <p:nvPr>
            <p:ph type="title"/>
          </p:nvPr>
        </p:nvSpPr>
        <p:spPr>
          <a:xfrm>
            <a:off x="266675" y="585169"/>
            <a:ext cx="2866200" cy="1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Outline :</a:t>
            </a:r>
            <a:endParaRPr b="1"/>
          </a:p>
        </p:txBody>
      </p:sp>
      <p:sp>
        <p:nvSpPr>
          <p:cNvPr id="582" name="Google Shape;582;p49"/>
          <p:cNvSpPr txBox="1"/>
          <p:nvPr>
            <p:ph idx="1" type="subTitle"/>
          </p:nvPr>
        </p:nvSpPr>
        <p:spPr>
          <a:xfrm>
            <a:off x="2966375" y="140400"/>
            <a:ext cx="5853900" cy="47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 sz="2400"/>
              <a:t>Section 1: </a:t>
            </a:r>
            <a:endParaRPr b="1" sz="2400"/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Introduction to Flutter</a:t>
            </a:r>
            <a:endParaRPr b="1" sz="2000"/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Dart Language</a:t>
            </a:r>
            <a:endParaRPr b="1" sz="2000"/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Hello World ! in Flutter</a:t>
            </a:r>
            <a:endParaRPr b="1" sz="2000"/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>
                <a:solidFill>
                  <a:schemeClr val="dk1"/>
                </a:solidFill>
              </a:rPr>
              <a:t>Flutter Project Structure</a:t>
            </a:r>
            <a:endParaRPr b="1" sz="2000"/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b="1" lang="en" sz="2000"/>
              <a:t>Widgets for Building UIs </a:t>
            </a:r>
            <a:endParaRPr b="1" sz="2000"/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Stateless and Stateful Widgets</a:t>
            </a:r>
            <a:endParaRPr b="1" sz="2000"/>
          </a:p>
          <a:p>
            <a:pPr indent="-381000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 sz="2400"/>
              <a:t>Section 2 : </a:t>
            </a:r>
            <a:endParaRPr b="1" sz="2400"/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Incrementer App</a:t>
            </a:r>
            <a:endParaRPr b="1" sz="2000"/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To-Do App (No DB)</a:t>
            </a:r>
            <a:endParaRPr b="1" sz="20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/>
              <a:t>	</a:t>
            </a:r>
            <a:endParaRPr b="1" sz="2400"/>
          </a:p>
        </p:txBody>
      </p:sp>
      <p:sp>
        <p:nvSpPr>
          <p:cNvPr id="583" name="Google Shape;58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7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736" name="Google Shape;736;p67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Syntax of Dart : Operations</a:t>
            </a:r>
            <a:endParaRPr b="1" sz="20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Arithmetic Operators:</a:t>
            </a:r>
            <a:endParaRPr sz="1400"/>
          </a:p>
          <a:p>
            <a: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% Modulus</a:t>
            </a:r>
            <a:endParaRPr sz="1200"/>
          </a:p>
          <a:p>
            <a: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~/  Integer division ( Divide two numbers and give output as int)</a:t>
            </a:r>
            <a:endParaRPr sz="12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Logical Operators</a:t>
            </a:r>
            <a:endParaRPr sz="1400"/>
          </a:p>
          <a:p>
            <a: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&amp;&amp; and</a:t>
            </a:r>
            <a:endParaRPr sz="1200"/>
          </a:p>
          <a:p>
            <a: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|| or</a:t>
            </a:r>
            <a:endParaRPr sz="1200"/>
          </a:p>
          <a:p>
            <a: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!  not</a:t>
            </a:r>
            <a:endParaRPr sz="12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Type Test Operators</a:t>
            </a:r>
            <a:endParaRPr sz="1400"/>
          </a:p>
          <a:p>
            <a: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</a:t>
            </a:r>
            <a:r>
              <a:rPr lang="en" sz="1200"/>
              <a:t>s  (  myValue is </a:t>
            </a:r>
            <a:r>
              <a:rPr b="1" lang="en" sz="1200"/>
              <a:t>int )</a:t>
            </a:r>
            <a:r>
              <a:rPr lang="en" sz="1200"/>
              <a:t> </a:t>
            </a:r>
            <a:endParaRPr sz="1200"/>
          </a:p>
          <a:p>
            <a: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is!   ( myValue </a:t>
            </a:r>
            <a:r>
              <a:rPr b="1" lang="en" sz="1200"/>
              <a:t>is!</a:t>
            </a:r>
            <a:r>
              <a:rPr lang="en" sz="1200"/>
              <a:t> String )</a:t>
            </a:r>
            <a:endParaRPr sz="1200"/>
          </a:p>
        </p:txBody>
      </p:sp>
      <p:sp>
        <p:nvSpPr>
          <p:cNvPr id="737" name="Google Shape;737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8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743" name="Google Shape;743;p68"/>
          <p:cNvSpPr txBox="1"/>
          <p:nvPr>
            <p:ph idx="2" type="subTitle"/>
          </p:nvPr>
        </p:nvSpPr>
        <p:spPr>
          <a:xfrm>
            <a:off x="195000" y="1252150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Syntax of Dart : Flow Control : IF-ELSE  +  SWITCH</a:t>
            </a:r>
            <a:endParaRPr b="1" sz="20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744" name="Google Shape;744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5" name="Google Shape;745;p68"/>
          <p:cNvSpPr txBox="1"/>
          <p:nvPr/>
        </p:nvSpPr>
        <p:spPr>
          <a:xfrm>
            <a:off x="538725" y="2256875"/>
            <a:ext cx="3741900" cy="262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noOfMonth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noOfMonth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"The month is jan"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noOfMonth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"The month is feb"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"Invalid option given."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6" name="Google Shape;746;p68"/>
          <p:cNvSpPr txBox="1"/>
          <p:nvPr/>
        </p:nvSpPr>
        <p:spPr>
          <a:xfrm>
            <a:off x="5052500" y="1725900"/>
            <a:ext cx="3348900" cy="341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dayOfWeek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dayOfWeek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"Day is Sunday."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"Day is Monday."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"Invalid Weekday."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9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752" name="Google Shape;752;p69"/>
          <p:cNvSpPr txBox="1"/>
          <p:nvPr>
            <p:ph idx="2" type="subTitle"/>
          </p:nvPr>
        </p:nvSpPr>
        <p:spPr>
          <a:xfrm>
            <a:off x="195000" y="1252150"/>
            <a:ext cx="87540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Syntax of Dart : Flow Control : For  + While </a:t>
            </a:r>
            <a:endParaRPr b="1" sz="20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753" name="Google Shape;753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4" name="Google Shape;754;p69"/>
          <p:cNvSpPr txBox="1"/>
          <p:nvPr/>
        </p:nvSpPr>
        <p:spPr>
          <a:xfrm>
            <a:off x="436800" y="1878300"/>
            <a:ext cx="4091400" cy="87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5" name="Google Shape;755;p69"/>
          <p:cNvSpPr txBox="1"/>
          <p:nvPr/>
        </p:nvSpPr>
        <p:spPr>
          <a:xfrm>
            <a:off x="436800" y="2869175"/>
            <a:ext cx="4091400" cy="93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numbers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numbers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forEach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6" name="Google Shape;756;p69"/>
          <p:cNvSpPr txBox="1"/>
          <p:nvPr/>
        </p:nvSpPr>
        <p:spPr>
          <a:xfrm>
            <a:off x="436821" y="3945900"/>
            <a:ext cx="4091400" cy="99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numbers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1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numbers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7" name="Google Shape;757;p69"/>
          <p:cNvSpPr txBox="1"/>
          <p:nvPr/>
        </p:nvSpPr>
        <p:spPr>
          <a:xfrm>
            <a:off x="4768075" y="1878300"/>
            <a:ext cx="4091400" cy="137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 ;</a:t>
            </a:r>
            <a:endParaRPr sz="1200">
              <a:solidFill>
                <a:srgbClr val="AF00D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=i+1 ;</a:t>
            </a:r>
            <a:endParaRPr sz="12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0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763" name="Google Shape;763;p70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Syntax of Dart : Functions</a:t>
            </a:r>
            <a:endParaRPr b="1" sz="2000"/>
          </a:p>
          <a:p>
            <a:pPr indent="0" lvl="0" marL="9144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p70"/>
          <p:cNvSpPr txBox="1"/>
          <p:nvPr/>
        </p:nvSpPr>
        <p:spPr>
          <a:xfrm>
            <a:off x="708025" y="2304825"/>
            <a:ext cx="3916800" cy="2139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//function to add</a:t>
            </a:r>
            <a:endParaRPr sz="1450">
              <a:solidFill>
                <a:srgbClr val="267F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1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771" name="Google Shape;771;p71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Syntax of Dart : Asynchronous Programming</a:t>
            </a:r>
            <a:endParaRPr b="1" sz="20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Asynchronous Programming is a way of writing code that allows a program to do multiple tasks at the same time.</a:t>
            </a:r>
            <a:endParaRPr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/>
              <a:t>Future</a:t>
            </a:r>
            <a:r>
              <a:rPr lang="en"/>
              <a:t> represents a value  that is not yet available and may be available later.</a:t>
            </a:r>
            <a:endParaRPr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>
                <a:highlight>
                  <a:schemeClr val="lt1"/>
                </a:highlight>
              </a:rPr>
              <a:t>async</a:t>
            </a:r>
            <a:r>
              <a:rPr lang="en">
                <a:highlight>
                  <a:schemeClr val="lt1"/>
                </a:highlight>
              </a:rPr>
              <a:t> : 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is employed to define a function that can perform asynchronous operations .</a:t>
            </a:r>
            <a:endParaRPr>
              <a:highlight>
                <a:schemeClr val="lt1"/>
              </a:highlight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>
                <a:highlight>
                  <a:schemeClr val="lt1"/>
                </a:highlight>
              </a:rPr>
              <a:t>await</a:t>
            </a:r>
            <a:r>
              <a:rPr lang="en">
                <a:highlight>
                  <a:schemeClr val="lt1"/>
                </a:highlight>
              </a:rPr>
              <a:t> : is used within async’s  body to pause execution while waiting for the operations to be completed.</a:t>
            </a:r>
            <a:endParaRPr>
              <a:highlight>
                <a:schemeClr val="lt1"/>
              </a:highlight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2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778" name="Google Shape;778;p72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Syntax of Dart : Asynchronous Programming</a:t>
            </a:r>
            <a:endParaRPr b="1" sz="20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Asynchronous Programming is a way of writing code that allows a program to do multiple tasks at the same time.</a:t>
            </a:r>
            <a:endParaRPr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/>
              <a:t>Future</a:t>
            </a:r>
            <a:r>
              <a:rPr lang="en"/>
              <a:t> represents a value  that is not yet available and may be available later.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0" name="Google Shape;780;p72"/>
          <p:cNvSpPr txBox="1"/>
          <p:nvPr/>
        </p:nvSpPr>
        <p:spPr>
          <a:xfrm>
            <a:off x="863200" y="1438900"/>
            <a:ext cx="6684000" cy="348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"Starting"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getData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"End."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getData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1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processLongRequest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Future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1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processLongRequest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Future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delayed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1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Duration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seconds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, ()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"Getting Data"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3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786" name="Google Shape;786;p73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Syntax of Dart : Asynchronous Programming</a:t>
            </a:r>
            <a:endParaRPr b="1" sz="20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Asynchronous Programming is a way of writing code that allows a program to do multiple tasks at the same time.</a:t>
            </a:r>
            <a:endParaRPr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/>
              <a:t>Future</a:t>
            </a:r>
            <a:r>
              <a:rPr lang="en"/>
              <a:t> represents a value  that is not yet available and may be available later.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8" name="Google Shape;788;p73"/>
          <p:cNvSpPr txBox="1"/>
          <p:nvPr/>
        </p:nvSpPr>
        <p:spPr>
          <a:xfrm>
            <a:off x="777475" y="1438900"/>
            <a:ext cx="6684000" cy="348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"Starting"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getData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"End."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getData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1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middleFunction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Future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1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middleFunction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Future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delayed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1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Duration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seconds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, ()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"Getting Data"</a:t>
            </a: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89" name="Google Shape;78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50" y="1705325"/>
            <a:ext cx="875347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4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795" name="Google Shape;795;p74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Syntax of Dart : Asynchronous Programming</a:t>
            </a:r>
            <a:endParaRPr b="1" sz="20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Asynchronous Programming is a way of writing code that allows a program to do multiple tasks at the same time.</a:t>
            </a:r>
            <a:endParaRPr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/>
              <a:t>Future</a:t>
            </a:r>
            <a:r>
              <a:rPr lang="en"/>
              <a:t> represents a value  that is not yet available and may be available later.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7" name="Google Shape;797;p74"/>
          <p:cNvSpPr txBox="1"/>
          <p:nvPr/>
        </p:nvSpPr>
        <p:spPr>
          <a:xfrm>
            <a:off x="777475" y="1438900"/>
            <a:ext cx="6684000" cy="36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"Starting"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Future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getData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"Got data "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"End."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Future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getData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processLongTask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Future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processLongTask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Future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delayed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Duration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seconds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, ()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"Getting Data"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5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803" name="Google Shape;803;p75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Syntax of Dart : Asynchronous Programming</a:t>
            </a:r>
            <a:endParaRPr b="1" sz="20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Asynchronous Programming is a way of writing code that allows a program to do multiple tasks at the same time.</a:t>
            </a:r>
            <a:endParaRPr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/>
              <a:t>Future</a:t>
            </a:r>
            <a:r>
              <a:rPr lang="en"/>
              <a:t> represents a value  that is not yet available and may be available later.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5" name="Google Shape;805;p75"/>
          <p:cNvSpPr txBox="1"/>
          <p:nvPr/>
        </p:nvSpPr>
        <p:spPr>
          <a:xfrm>
            <a:off x="777475" y="1438900"/>
            <a:ext cx="6684000" cy="36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"Starting"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Future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getData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"Got data "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"End."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Future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getData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processLongTask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Future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processLongTask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Future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delayed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Duration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seconds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, ()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"Getting Data"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06" name="Google Shape;80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0" y="1255037"/>
            <a:ext cx="9144000" cy="301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6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812" name="Google Shape;812;p76"/>
          <p:cNvSpPr txBox="1"/>
          <p:nvPr>
            <p:ph idx="2" type="subTitle"/>
          </p:nvPr>
        </p:nvSpPr>
        <p:spPr>
          <a:xfrm>
            <a:off x="237700" y="12117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Syntax of Dart :</a:t>
            </a:r>
            <a:br>
              <a:rPr b="1" lang="en" sz="1800"/>
            </a:br>
            <a:r>
              <a:rPr b="1" lang="en" sz="1800"/>
              <a:t> Object Oriented </a:t>
            </a:r>
            <a:br>
              <a:rPr b="1" lang="en" sz="1800"/>
            </a:br>
            <a:r>
              <a:rPr b="1" lang="en" sz="1800"/>
              <a:t>Programming</a:t>
            </a:r>
            <a:endParaRPr b="1" sz="2000"/>
          </a:p>
          <a:p>
            <a:pPr indent="0" lvl="0" marL="9144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4" name="Google Shape;814;p76"/>
          <p:cNvSpPr txBox="1"/>
          <p:nvPr/>
        </p:nvSpPr>
        <p:spPr>
          <a:xfrm>
            <a:off x="3211975" y="73525"/>
            <a:ext cx="5779800" cy="517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b="1"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tatic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nt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totalNumber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Constructor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 </a:t>
            </a:r>
            <a:r>
              <a:rPr lang="en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Calling the show method of the parent class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"local method is called"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b="1"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b="1"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b="1"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"John"</a:t>
            </a:r>
            <a:r>
              <a:rPr b="1"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b="1"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"Name: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"Age: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"Roll Number: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0"/>
          <p:cNvSpPr txBox="1"/>
          <p:nvPr>
            <p:ph type="title"/>
          </p:nvPr>
        </p:nvSpPr>
        <p:spPr>
          <a:xfrm>
            <a:off x="720300" y="515766"/>
            <a:ext cx="7703400" cy="20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1</a:t>
            </a:r>
            <a:endParaRPr/>
          </a:p>
        </p:txBody>
      </p:sp>
      <p:sp>
        <p:nvSpPr>
          <p:cNvPr id="589" name="Google Shape;58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50"/>
          <p:cNvSpPr txBox="1"/>
          <p:nvPr>
            <p:ph idx="1" type="subTitle"/>
          </p:nvPr>
        </p:nvSpPr>
        <p:spPr>
          <a:xfrm>
            <a:off x="1852800" y="2249375"/>
            <a:ext cx="5608500" cy="13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700">
                <a:latin typeface="Raleway"/>
                <a:ea typeface="Raleway"/>
                <a:cs typeface="Raleway"/>
                <a:sym typeface="Raleway"/>
              </a:rPr>
              <a:t>Introduction to Flutter </a:t>
            </a:r>
            <a:endParaRPr b="1" sz="27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77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820" name="Google Shape;820;p77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Syntax of Dart : Exception Handling</a:t>
            </a:r>
            <a:endParaRPr/>
          </a:p>
        </p:txBody>
      </p:sp>
      <p:sp>
        <p:nvSpPr>
          <p:cNvPr id="821" name="Google Shape;821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2" name="Google Shape;822;p77"/>
          <p:cNvSpPr txBox="1"/>
          <p:nvPr/>
        </p:nvSpPr>
        <p:spPr>
          <a:xfrm>
            <a:off x="937125" y="2317800"/>
            <a:ext cx="6188100" cy="188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parse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computeFactorial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"Result for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! is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stacktrace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"Error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()}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stackTrace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stacktrace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78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Hello World ! in Flutter</a:t>
            </a:r>
            <a:endParaRPr i="1" sz="2400"/>
          </a:p>
        </p:txBody>
      </p:sp>
      <p:sp>
        <p:nvSpPr>
          <p:cNvPr id="828" name="Google Shape;828;p78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Creating a Simple Hello World !</a:t>
            </a:r>
            <a:endParaRPr b="1" sz="20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Create a new Project</a:t>
            </a:r>
            <a:endParaRPr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Ctrl + Shift + P : Type </a:t>
            </a:r>
            <a:r>
              <a:rPr b="1" lang="en"/>
              <a:t>flutter and choose : New Flutter Project</a:t>
            </a:r>
            <a:br>
              <a:rPr b="1" lang="en"/>
            </a:br>
            <a:br>
              <a:rPr b="1" lang="en"/>
            </a:br>
            <a:br>
              <a:rPr b="1" lang="en"/>
            </a:br>
            <a:endParaRPr b="1"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Choose Empty application</a:t>
            </a:r>
            <a:endParaRPr/>
          </a:p>
          <a:p>
            <a:pPr indent="0" lvl="0" marL="13716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0" name="Google Shape;83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025" y="3001825"/>
            <a:ext cx="4320825" cy="8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150" y="4200725"/>
            <a:ext cx="4087526" cy="9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9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Hello World ! in Flutter</a:t>
            </a:r>
            <a:endParaRPr i="1" sz="2400"/>
          </a:p>
        </p:txBody>
      </p:sp>
      <p:sp>
        <p:nvSpPr>
          <p:cNvPr id="837" name="Google Shape;837;p79"/>
          <p:cNvSpPr txBox="1"/>
          <p:nvPr>
            <p:ph idx="2" type="subTitle"/>
          </p:nvPr>
        </p:nvSpPr>
        <p:spPr>
          <a:xfrm>
            <a:off x="237700" y="1705325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main.dart</a:t>
            </a:r>
            <a:endParaRPr b="1" sz="2000"/>
          </a:p>
          <a:p>
            <a:pPr indent="0" lvl="0" marL="914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9" name="Google Shape;839;p79"/>
          <p:cNvSpPr txBox="1"/>
          <p:nvPr/>
        </p:nvSpPr>
        <p:spPr>
          <a:xfrm>
            <a:off x="3083225" y="190175"/>
            <a:ext cx="5966100" cy="473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'package:flutter/material.dart'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runApp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MainApp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MainApp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StatelessWidget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MainApp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050">
              <a:solidFill>
                <a:srgbClr val="001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Widget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build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BuildContext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context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MaterialApp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home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Scaffold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appBar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AppBar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'Hello World App'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child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'Hello World!'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0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Hello World ! in Flutter</a:t>
            </a:r>
            <a:endParaRPr i="1" sz="2400"/>
          </a:p>
        </p:txBody>
      </p:sp>
      <p:sp>
        <p:nvSpPr>
          <p:cNvPr id="845" name="Google Shape;845;p80"/>
          <p:cNvSpPr txBox="1"/>
          <p:nvPr>
            <p:ph idx="2" type="subTitle"/>
          </p:nvPr>
        </p:nvSpPr>
        <p:spPr>
          <a:xfrm>
            <a:off x="237700" y="1705325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main.dart</a:t>
            </a:r>
            <a:endParaRPr b="1" sz="2000"/>
          </a:p>
          <a:p>
            <a:pPr indent="0" lvl="0" marL="914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7" name="Google Shape;847;p80"/>
          <p:cNvSpPr txBox="1"/>
          <p:nvPr/>
        </p:nvSpPr>
        <p:spPr>
          <a:xfrm>
            <a:off x="3083225" y="190175"/>
            <a:ext cx="5966100" cy="473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'package:flutter/material.dart'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runApp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MainApp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MainApp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StatelessWidget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MainApp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050">
              <a:solidFill>
                <a:srgbClr val="001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Widget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build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BuildContext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context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MaterialApp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home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Scaffold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appBar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AppBar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'Hello World App'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child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'Hello World!'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8" name="Google Shape;848;p80"/>
          <p:cNvSpPr/>
          <p:nvPr/>
        </p:nvSpPr>
        <p:spPr>
          <a:xfrm>
            <a:off x="71525" y="2954450"/>
            <a:ext cx="3669900" cy="186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Flutter is 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declarative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 as opposed to imperative (Kotlin/Java)</a:t>
            </a:r>
            <a:br>
              <a:rPr lang="en" sz="1500">
                <a:latin typeface="Raleway"/>
                <a:ea typeface="Raleway"/>
                <a:cs typeface="Raleway"/>
                <a:sym typeface="Raleway"/>
              </a:rPr>
            </a:b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object.title=’sss’ ;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object.color=’#FF0000’ ;</a:t>
            </a:r>
            <a:br>
              <a:rPr lang="en">
                <a:latin typeface="Raleway"/>
                <a:ea typeface="Raleway"/>
                <a:cs typeface="Raleway"/>
                <a:sym typeface="Raleway"/>
              </a:rPr>
            </a:b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1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Hello World ! in Flutter</a:t>
            </a:r>
            <a:endParaRPr i="1" sz="2400"/>
          </a:p>
        </p:txBody>
      </p:sp>
      <p:sp>
        <p:nvSpPr>
          <p:cNvPr id="854" name="Google Shape;854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5" name="Google Shape;855;p81"/>
          <p:cNvSpPr/>
          <p:nvPr/>
        </p:nvSpPr>
        <p:spPr>
          <a:xfrm>
            <a:off x="1652500" y="1445025"/>
            <a:ext cx="5608500" cy="309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aleway"/>
                <a:ea typeface="Raleway"/>
                <a:cs typeface="Raleway"/>
                <a:sym typeface="Raleway"/>
              </a:rPr>
              <a:t>Widget(</a:t>
            </a:r>
            <a:endParaRPr sz="2700"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aleway"/>
                <a:ea typeface="Raleway"/>
                <a:cs typeface="Raleway"/>
                <a:sym typeface="Raleway"/>
              </a:rPr>
              <a:t>propertyOne:someData,</a:t>
            </a:r>
            <a:br>
              <a:rPr lang="en" sz="2700">
                <a:latin typeface="Raleway"/>
                <a:ea typeface="Raleway"/>
                <a:cs typeface="Raleway"/>
                <a:sym typeface="Raleway"/>
              </a:rPr>
            </a:br>
            <a:r>
              <a:rPr lang="en" sz="2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propertyOne:someData,</a:t>
            </a:r>
            <a:r>
              <a:rPr lang="en" sz="27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2700"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aleway"/>
                <a:ea typeface="Raleway"/>
                <a:cs typeface="Raleway"/>
                <a:sym typeface="Raleway"/>
              </a:rPr>
              <a:t>c</a:t>
            </a:r>
            <a:r>
              <a:rPr lang="en" sz="2700">
                <a:latin typeface="Raleway"/>
                <a:ea typeface="Raleway"/>
                <a:cs typeface="Raleway"/>
                <a:sym typeface="Raleway"/>
              </a:rPr>
              <a:t>hild: AnotherWidget…</a:t>
            </a:r>
            <a:endParaRPr sz="27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27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2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Hello World ! in Flutter</a:t>
            </a:r>
            <a:endParaRPr i="1" sz="2400"/>
          </a:p>
        </p:txBody>
      </p:sp>
      <p:sp>
        <p:nvSpPr>
          <p:cNvPr id="861" name="Google Shape;861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2" name="Google Shape;862;p82"/>
          <p:cNvSpPr/>
          <p:nvPr/>
        </p:nvSpPr>
        <p:spPr>
          <a:xfrm>
            <a:off x="1652500" y="1445025"/>
            <a:ext cx="5608500" cy="3090300"/>
          </a:xfrm>
          <a:prstGeom prst="rect">
            <a:avLst/>
          </a:prstGeom>
          <a:solidFill>
            <a:srgbClr val="F668B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Raleway"/>
                <a:ea typeface="Raleway"/>
                <a:cs typeface="Raleway"/>
                <a:sym typeface="Raleway"/>
              </a:rPr>
              <a:t>As opposed to Kotlin/Native Android where you have access to the references of all widgets ( R.id.bt_add ..), With Declarative ?</a:t>
            </a:r>
            <a:endParaRPr b="1" sz="27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3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Hello World ! in Flutter</a:t>
            </a:r>
            <a:endParaRPr i="1" sz="2400"/>
          </a:p>
        </p:txBody>
      </p:sp>
      <p:sp>
        <p:nvSpPr>
          <p:cNvPr id="868" name="Google Shape;868;p83"/>
          <p:cNvSpPr txBox="1"/>
          <p:nvPr>
            <p:ph idx="2" type="subTitle"/>
          </p:nvPr>
        </p:nvSpPr>
        <p:spPr>
          <a:xfrm>
            <a:off x="237700" y="1705325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To run</a:t>
            </a:r>
            <a:endParaRPr b="1" sz="18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Click on the device at the bottom right corner</a:t>
            </a:r>
            <a:br>
              <a:rPr lang="en" sz="1500"/>
            </a:b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Choose an emulator or device</a:t>
            </a:r>
            <a:br>
              <a:rPr lang="en" sz="1500"/>
            </a:b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Type in the terminal : </a:t>
            </a:r>
            <a:br>
              <a:rPr lang="en" sz="1500"/>
            </a:br>
            <a:r>
              <a:rPr b="1" lang="en" sz="1500"/>
              <a:t>	flutter run</a:t>
            </a:r>
            <a:endParaRPr b="1" sz="1500"/>
          </a:p>
          <a:p>
            <a:pPr indent="0" lvl="0" marL="914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0" name="Google Shape;87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025" y="921425"/>
            <a:ext cx="2744525" cy="130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1" name="Google Shape;87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125" y="2511875"/>
            <a:ext cx="3635176" cy="13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1325" y="3910925"/>
            <a:ext cx="6344149" cy="12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84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Hello World ! in Flutter</a:t>
            </a:r>
            <a:endParaRPr i="1" sz="2400"/>
          </a:p>
        </p:txBody>
      </p:sp>
      <p:sp>
        <p:nvSpPr>
          <p:cNvPr id="878" name="Google Shape;878;p84"/>
          <p:cNvSpPr txBox="1"/>
          <p:nvPr>
            <p:ph idx="2" type="subTitle"/>
          </p:nvPr>
        </p:nvSpPr>
        <p:spPr>
          <a:xfrm>
            <a:off x="237700" y="1705325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To run</a:t>
            </a:r>
            <a:endParaRPr b="1" sz="18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Click on the device at the bottom right corner</a:t>
            </a:r>
            <a:br>
              <a:rPr lang="en" sz="1500"/>
            </a:b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Choose an emulator or device</a:t>
            </a:r>
            <a:br>
              <a:rPr lang="en" sz="1500"/>
            </a:b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Type in the terminal : </a:t>
            </a:r>
            <a:br>
              <a:rPr lang="en" sz="1500"/>
            </a:br>
            <a:r>
              <a:rPr b="1" lang="en" sz="1500"/>
              <a:t>	flutter run</a:t>
            </a:r>
            <a:endParaRPr b="1" sz="1500"/>
          </a:p>
          <a:p>
            <a:pPr indent="0" lvl="0" marL="914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0" name="Google Shape;88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025" y="921425"/>
            <a:ext cx="2744525" cy="130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1" name="Google Shape;88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125" y="2511875"/>
            <a:ext cx="3635176" cy="13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1325" y="3910925"/>
            <a:ext cx="6344149" cy="12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6175" y="57225"/>
            <a:ext cx="2431375" cy="50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5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Hello World ! in Flutter</a:t>
            </a:r>
            <a:endParaRPr i="1" sz="2400"/>
          </a:p>
        </p:txBody>
      </p:sp>
      <p:sp>
        <p:nvSpPr>
          <p:cNvPr id="889" name="Google Shape;889;p85"/>
          <p:cNvSpPr txBox="1"/>
          <p:nvPr>
            <p:ph idx="2" type="subTitle"/>
          </p:nvPr>
        </p:nvSpPr>
        <p:spPr>
          <a:xfrm>
            <a:off x="237700" y="1705325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Hot reload</a:t>
            </a:r>
            <a:endParaRPr b="1" sz="18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When you modify the code :</a:t>
            </a:r>
            <a:br>
              <a:rPr lang="en" sz="1500"/>
            </a:b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Choose an emulator or device</a:t>
            </a:r>
            <a:br>
              <a:rPr lang="en" sz="1500"/>
            </a:b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Type in the terminal : </a:t>
            </a:r>
            <a:br>
              <a:rPr lang="en" sz="1500"/>
            </a:br>
            <a:r>
              <a:rPr b="1" lang="en" sz="1500"/>
              <a:t>	flutter run</a:t>
            </a:r>
            <a:endParaRPr b="1" sz="1500"/>
          </a:p>
          <a:p>
            <a:pPr indent="0" lvl="0" marL="914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1" name="Google Shape;89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025" y="921425"/>
            <a:ext cx="2744525" cy="130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2" name="Google Shape;89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125" y="2511875"/>
            <a:ext cx="3635176" cy="13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1325" y="3910925"/>
            <a:ext cx="6344149" cy="12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6175" y="57225"/>
            <a:ext cx="2431375" cy="50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85"/>
          <p:cNvSpPr/>
          <p:nvPr/>
        </p:nvSpPr>
        <p:spPr>
          <a:xfrm>
            <a:off x="1087350" y="2739850"/>
            <a:ext cx="3669900" cy="186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Inside the terminal, click the letter “</a:t>
            </a:r>
            <a:r>
              <a:rPr b="1" lang="en" sz="2300"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” to reload the App with the latest changes.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86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Flutter Project Structure</a:t>
            </a:r>
            <a:endParaRPr i="1" sz="2400"/>
          </a:p>
        </p:txBody>
      </p:sp>
      <p:sp>
        <p:nvSpPr>
          <p:cNvPr id="901" name="Google Shape;901;p86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Creating SharedPreference File</a:t>
            </a:r>
            <a:r>
              <a:rPr lang="en" sz="1800"/>
              <a:t> </a:t>
            </a:r>
            <a:endParaRPr b="1" sz="2000"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Security and Private of the sharedPreference File :</a:t>
            </a:r>
            <a:endParaRPr sz="1800"/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MODE_PRIVATE ( Default)</a:t>
            </a:r>
            <a:endParaRPr sz="1800"/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MODE_WORLD_READABLE</a:t>
            </a:r>
            <a:endParaRPr sz="1800"/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MODE_WORLD_WRITEABLE</a:t>
            </a:r>
            <a:endParaRPr sz="1800"/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.</a:t>
            </a:r>
            <a:endParaRPr sz="1800"/>
          </a:p>
        </p:txBody>
      </p:sp>
      <p:sp>
        <p:nvSpPr>
          <p:cNvPr id="902" name="Google Shape;902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3" name="Google Shape;90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00" y="1260400"/>
            <a:ext cx="6676026" cy="3847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1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Introduction to Flutter</a:t>
            </a:r>
            <a:endParaRPr i="1" sz="2400"/>
          </a:p>
        </p:txBody>
      </p:sp>
      <p:sp>
        <p:nvSpPr>
          <p:cNvPr id="596" name="Google Shape;596;p51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What’s Flutter</a:t>
            </a:r>
            <a:endParaRPr b="1" sz="20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Flutter is an open-source software development framework which uses the Dart Programming language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It is designed to build natively compiled applications for mobile ( Both android and iOS), web, and desktop from a single codebase.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Flutter was first released in 2017 by Google. It has gained significant popularity in the developer community due to its versatility and ease of use.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7" name="Google Shape;59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8" name="Google Shape;598;p51"/>
          <p:cNvPicPr preferRelativeResize="0"/>
          <p:nvPr/>
        </p:nvPicPr>
        <p:blipFill rotWithShape="1">
          <a:blip r:embed="rId3">
            <a:alphaModFix/>
          </a:blip>
          <a:srcRect b="0" l="0" r="69920" t="0"/>
          <a:stretch/>
        </p:blipFill>
        <p:spPr>
          <a:xfrm>
            <a:off x="7595704" y="1024750"/>
            <a:ext cx="116037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7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Flutter Project Structure</a:t>
            </a:r>
            <a:endParaRPr i="1" sz="2400"/>
          </a:p>
        </p:txBody>
      </p:sp>
      <p:sp>
        <p:nvSpPr>
          <p:cNvPr id="909" name="Google Shape;909;p87"/>
          <p:cNvSpPr txBox="1"/>
          <p:nvPr>
            <p:ph idx="2" type="subTitle"/>
          </p:nvPr>
        </p:nvSpPr>
        <p:spPr>
          <a:xfrm>
            <a:off x="237700" y="1705325"/>
            <a:ext cx="34323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pubspec.yaml</a:t>
            </a:r>
            <a:endParaRPr b="1" sz="2000"/>
          </a:p>
          <a:p>
            <a:pPr indent="-3111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is a configuration file that is used to define and manage:</a:t>
            </a:r>
            <a:endParaRPr sz="1300"/>
          </a:p>
          <a:p>
            <a:pPr indent="-3111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Dependencies</a:t>
            </a:r>
            <a:endParaRPr sz="1300"/>
          </a:p>
          <a:p>
            <a:pPr indent="-3111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Metadata</a:t>
            </a:r>
            <a:endParaRPr sz="1300"/>
          </a:p>
          <a:p>
            <a:pPr indent="-3111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Settings</a:t>
            </a:r>
            <a:endParaRPr sz="1300"/>
          </a:p>
          <a:p>
            <a:pPr indent="-3111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Assets ( Images, Fonts…)</a:t>
            </a:r>
            <a:endParaRPr sz="1300"/>
          </a:p>
        </p:txBody>
      </p:sp>
      <p:sp>
        <p:nvSpPr>
          <p:cNvPr id="910" name="Google Shape;910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1" name="Google Shape;91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600" y="1110925"/>
            <a:ext cx="5133304" cy="40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87"/>
          <p:cNvSpPr txBox="1"/>
          <p:nvPr/>
        </p:nvSpPr>
        <p:spPr>
          <a:xfrm>
            <a:off x="-11825" y="4776175"/>
            <a:ext cx="412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aleway"/>
                <a:ea typeface="Raleway"/>
                <a:cs typeface="Raleway"/>
                <a:sym typeface="Raleway"/>
              </a:rPr>
              <a:t>YAML : Yet another markup language→later changed to YAML Ain’t Markup Language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8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Flutter Project Structure</a:t>
            </a:r>
            <a:endParaRPr i="1" sz="2400"/>
          </a:p>
        </p:txBody>
      </p:sp>
      <p:sp>
        <p:nvSpPr>
          <p:cNvPr id="918" name="Google Shape;918;p88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Where</a:t>
            </a:r>
            <a:r>
              <a:rPr b="1" lang="en" sz="1800"/>
              <a:t> to find flutter libraries</a:t>
            </a:r>
            <a:endParaRPr b="1" sz="2000"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Visit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https://pub.dev/</a:t>
            </a:r>
            <a:r>
              <a:rPr lang="en" sz="2000"/>
              <a:t> and search for whatever feature you want to add : </a:t>
            </a:r>
            <a:endParaRPr sz="20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919" name="Google Shape;919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9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Flutter Project Structure</a:t>
            </a:r>
            <a:endParaRPr i="1" sz="2400"/>
          </a:p>
        </p:txBody>
      </p:sp>
      <p:sp>
        <p:nvSpPr>
          <p:cNvPr id="925" name="Google Shape;925;p89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Where to find flutter</a:t>
            </a:r>
            <a:br>
              <a:rPr b="1" lang="en" sz="1800"/>
            </a:br>
            <a:r>
              <a:rPr b="1" lang="en" sz="1800"/>
              <a:t>libraries</a:t>
            </a:r>
            <a:endParaRPr sz="2000"/>
          </a:p>
        </p:txBody>
      </p:sp>
      <p:sp>
        <p:nvSpPr>
          <p:cNvPr id="926" name="Google Shape;926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7" name="Google Shape;92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949" y="1008675"/>
            <a:ext cx="5807975" cy="40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0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Flutter Project Structure</a:t>
            </a:r>
            <a:endParaRPr i="1" sz="2400"/>
          </a:p>
        </p:txBody>
      </p:sp>
      <p:sp>
        <p:nvSpPr>
          <p:cNvPr id="933" name="Google Shape;933;p90"/>
          <p:cNvSpPr txBox="1"/>
          <p:nvPr>
            <p:ph idx="2" type="subTitle"/>
          </p:nvPr>
        </p:nvSpPr>
        <p:spPr>
          <a:xfrm>
            <a:off x="137825" y="1333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Version of the libraries:</a:t>
            </a:r>
            <a:endParaRPr sz="2000"/>
          </a:p>
        </p:txBody>
      </p:sp>
      <p:sp>
        <p:nvSpPr>
          <p:cNvPr id="934" name="Google Shape;934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5" name="Google Shape;93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600" y="1212150"/>
            <a:ext cx="4349225" cy="17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90"/>
          <p:cNvSpPr txBox="1"/>
          <p:nvPr/>
        </p:nvSpPr>
        <p:spPr>
          <a:xfrm>
            <a:off x="486450" y="1823950"/>
            <a:ext cx="4120500" cy="332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dependencies: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flutter: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  sdk: flutter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cupertino_icons: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^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1.0.5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sqflite: ^2.2.8+2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path: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odoo_rpc: ^0.5.1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convert: ^3.1.1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provider: ^6.0.5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flutter_launcher_icons: ^0.13.1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sqflite_common_ffi: any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sqflite_common_ffi_web: any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flutter_barcode_scanner: ^2.0.0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sqlite3_flutter_libs: any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image_picker: ^0.8.7+5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fluttertoast: ^8.2.2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7" name="Google Shape;937;p90"/>
          <p:cNvSpPr/>
          <p:nvPr/>
        </p:nvSpPr>
        <p:spPr>
          <a:xfrm>
            <a:off x="4882263" y="3097525"/>
            <a:ext cx="3669900" cy="186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The ^ sign ( Caret Syntax) = Any version guaranteed to be backwards compatible with the specified version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1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943" name="Google Shape;943;p91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Texts vertically aligned , one line at a row:</a:t>
            </a:r>
            <a:r>
              <a:rPr lang="en" sz="1800"/>
              <a:t> </a:t>
            </a:r>
            <a:endParaRPr sz="1500"/>
          </a:p>
        </p:txBody>
      </p:sp>
      <p:sp>
        <p:nvSpPr>
          <p:cNvPr id="944" name="Google Shape;944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5" name="Google Shape;94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574" y="178850"/>
            <a:ext cx="2186650" cy="48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91"/>
          <p:cNvSpPr txBox="1"/>
          <p:nvPr/>
        </p:nvSpPr>
        <p:spPr>
          <a:xfrm>
            <a:off x="486450" y="1702575"/>
            <a:ext cx="5930400" cy="333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850">
              <a:solidFill>
                <a:srgbClr val="001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Widget</a:t>
            </a: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build</a:t>
            </a: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BuildContext</a:t>
            </a: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context</a:t>
            </a: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return</a:t>
            </a: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MaterialApp</a:t>
            </a: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8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home</a:t>
            </a: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Scaffold</a:t>
            </a: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8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appBar</a:t>
            </a: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AppBar</a:t>
            </a: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'Hello World App'</a:t>
            </a: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8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8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child</a:t>
            </a: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b="1"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8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mainAxisAlignment</a:t>
            </a:r>
            <a:r>
              <a:rPr b="1" lang="en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MainAxisAlignment</a:t>
            </a:r>
            <a:r>
              <a:rPr b="1"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5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b="1"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8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crossAxisAlignment</a:t>
            </a:r>
            <a:r>
              <a:rPr b="1" lang="en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CrossAxisAlignment</a:t>
            </a:r>
            <a:r>
              <a:rPr b="1"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5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b="1"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8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children</a:t>
            </a:r>
            <a:r>
              <a:rPr b="1" lang="en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endParaRPr b="1" sz="8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'Welcome to Hello World!'</a:t>
            </a: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8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'Current Value'</a:t>
            </a: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8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]),</a:t>
            </a:r>
            <a:endParaRPr sz="8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8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),</a:t>
            </a:r>
            <a:endParaRPr sz="8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);</a:t>
            </a:r>
            <a:endParaRPr sz="8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92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952" name="Google Shape;952;p92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Styling </a:t>
            </a:r>
            <a:r>
              <a:rPr b="1" lang="en" sz="1800"/>
              <a:t>Text</a:t>
            </a:r>
            <a:endParaRPr sz="1500"/>
          </a:p>
        </p:txBody>
      </p:sp>
      <p:sp>
        <p:nvSpPr>
          <p:cNvPr id="953" name="Google Shape;953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4" name="Google Shape;95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75" y="1731650"/>
            <a:ext cx="4079194" cy="3107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5" name="Google Shape;95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1676" y="293300"/>
            <a:ext cx="2554500" cy="47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93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961" name="Google Shape;961;p93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Putti</a:t>
            </a:r>
            <a:r>
              <a:rPr b="1" lang="en" sz="1800"/>
              <a:t>n</a:t>
            </a:r>
            <a:r>
              <a:rPr b="1" lang="en" sz="1800"/>
              <a:t>g a Widget inside a Container + Margin</a:t>
            </a:r>
            <a:endParaRPr sz="1500"/>
          </a:p>
        </p:txBody>
      </p:sp>
      <p:sp>
        <p:nvSpPr>
          <p:cNvPr id="962" name="Google Shape;962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3" name="Google Shape;96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519" y="0"/>
            <a:ext cx="245296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75" y="1762450"/>
            <a:ext cx="4792110" cy="3107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5" name="Google Shape;965;p93"/>
          <p:cNvSpPr/>
          <p:nvPr/>
        </p:nvSpPr>
        <p:spPr>
          <a:xfrm>
            <a:off x="5780175" y="3784300"/>
            <a:ext cx="2782800" cy="78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Container has attributes :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 child + margin ( NOT children )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94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971" name="Google Shape;971;p94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Creating a nice rounded box with shadow</a:t>
            </a:r>
            <a:endParaRPr sz="1500"/>
          </a:p>
        </p:txBody>
      </p:sp>
      <p:sp>
        <p:nvSpPr>
          <p:cNvPr id="972" name="Google Shape;972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3" name="Google Shape;97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00" y="1642800"/>
            <a:ext cx="3910901" cy="3407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4" name="Google Shape;97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776" y="-33600"/>
            <a:ext cx="24162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5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980" name="Google Shape;980;p95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Adding some Widgets : Text and Button</a:t>
            </a:r>
            <a:endParaRPr sz="1500"/>
          </a:p>
        </p:txBody>
      </p:sp>
      <p:sp>
        <p:nvSpPr>
          <p:cNvPr id="981" name="Google Shape;981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2" name="Google Shape;98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4050"/>
            <a:ext cx="6267050" cy="28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463" y="0"/>
            <a:ext cx="23835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96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989" name="Google Shape;989;p96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Adding Buttons horizontally aligned</a:t>
            </a:r>
            <a:endParaRPr sz="1500"/>
          </a:p>
        </p:txBody>
      </p:sp>
      <p:sp>
        <p:nvSpPr>
          <p:cNvPr id="990" name="Google Shape;990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1" name="Google Shape;99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958" y="0"/>
            <a:ext cx="235148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26" y="1895482"/>
            <a:ext cx="5735700" cy="234274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Introduction to Flutter</a:t>
            </a:r>
            <a:endParaRPr i="1" sz="2400"/>
          </a:p>
        </p:txBody>
      </p:sp>
      <p:sp>
        <p:nvSpPr>
          <p:cNvPr id="604" name="Google Shape;604;p52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Why use Flutter instead of Kotlin/Java</a:t>
            </a:r>
            <a:endParaRPr b="1" sz="20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Single Codebase for Multiplatforms</a:t>
            </a:r>
            <a:endParaRPr sz="14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High Performance due to compiling to native code</a:t>
            </a:r>
            <a:endParaRPr sz="14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Fast Development  with hot reload where changes can be applied “instantly” to running apps without losing data or states.</a:t>
            </a:r>
            <a:endParaRPr sz="14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Support for Material design (Android theme) and Cupertino (iOS)</a:t>
            </a:r>
            <a:endParaRPr sz="14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Beautiful Interfaces and Rich Library of Widgets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Cross-Platform Development where you can develop on various platforms for various platforms including desktop or even web and potentially backends.</a:t>
            </a:r>
            <a:endParaRPr sz="14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Backed and Supported by Google with Strong Community Support</a:t>
            </a:r>
            <a:endParaRPr sz="1400"/>
          </a:p>
        </p:txBody>
      </p:sp>
      <p:sp>
        <p:nvSpPr>
          <p:cNvPr id="605" name="Google Shape;60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7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998" name="Google Shape;998;p97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Styling for a Button</a:t>
            </a:r>
            <a:endParaRPr sz="1500"/>
          </a:p>
        </p:txBody>
      </p:sp>
      <p:sp>
        <p:nvSpPr>
          <p:cNvPr id="999" name="Google Shape;999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637" y="0"/>
            <a:ext cx="24225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84050"/>
            <a:ext cx="6310837" cy="287862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98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1007" name="Google Shape;1007;p98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Adding a Slider</a:t>
            </a:r>
            <a:endParaRPr sz="1500"/>
          </a:p>
        </p:txBody>
      </p:sp>
      <p:sp>
        <p:nvSpPr>
          <p:cNvPr id="1008" name="Google Shape;1008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9" name="Google Shape;100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451" y="0"/>
            <a:ext cx="238954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075" y="1905500"/>
            <a:ext cx="4324350" cy="1800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9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1016" name="Google Shape;1016;p99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Adding a Switch  : Toggle Button</a:t>
            </a:r>
            <a:endParaRPr sz="1500"/>
          </a:p>
        </p:txBody>
      </p:sp>
      <p:sp>
        <p:nvSpPr>
          <p:cNvPr id="1017" name="Google Shape;1017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8" name="Google Shape;101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25" y="1834425"/>
            <a:ext cx="3639050" cy="2739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9" name="Google Shape;101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469" y="0"/>
            <a:ext cx="24433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00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1025" name="Google Shape;1025;p100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Adding a floating Button</a:t>
            </a:r>
            <a:endParaRPr sz="1500"/>
          </a:p>
        </p:txBody>
      </p:sp>
      <p:sp>
        <p:nvSpPr>
          <p:cNvPr id="1026" name="Google Shape;1026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7" name="Google Shape;102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50" y="2062875"/>
            <a:ext cx="6114225" cy="147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8" name="Google Shape;102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4240" y="0"/>
            <a:ext cx="23955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01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1034" name="Google Shape;1034;p101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List View using Flutter</a:t>
            </a:r>
            <a:endParaRPr sz="1500"/>
          </a:p>
        </p:txBody>
      </p:sp>
      <p:sp>
        <p:nvSpPr>
          <p:cNvPr id="1035" name="Google Shape;1035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6" name="Google Shape;103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140" y="0"/>
            <a:ext cx="235441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50" y="1731650"/>
            <a:ext cx="4751959" cy="3107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02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1043" name="Google Shape;1043;p102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List View using Flutter</a:t>
            </a:r>
            <a:endParaRPr sz="1500"/>
          </a:p>
        </p:txBody>
      </p:sp>
      <p:sp>
        <p:nvSpPr>
          <p:cNvPr id="1044" name="Google Shape;1044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5" name="Google Shape;104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362" y="0"/>
            <a:ext cx="2371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50" y="1657900"/>
            <a:ext cx="4247125" cy="2510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7" name="Google Shape;1047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5595" y="2754195"/>
            <a:ext cx="4128125" cy="2208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03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1053" name="Google Shape;1053;p103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List View using Flutter</a:t>
            </a:r>
            <a:endParaRPr sz="1500"/>
          </a:p>
        </p:txBody>
      </p:sp>
      <p:sp>
        <p:nvSpPr>
          <p:cNvPr id="1054" name="Google Shape;1054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5" name="Google Shape;105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8895" y="0"/>
            <a:ext cx="239511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25" y="1769600"/>
            <a:ext cx="4247100" cy="25224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04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1062" name="Google Shape;1062;p104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Customizing the </a:t>
            </a:r>
            <a:r>
              <a:rPr b="1" lang="en" sz="1800"/>
              <a:t>List View using Flutter</a:t>
            </a:r>
            <a:endParaRPr sz="1500"/>
          </a:p>
        </p:txBody>
      </p:sp>
      <p:sp>
        <p:nvSpPr>
          <p:cNvPr id="1063" name="Google Shape;1063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4" name="Google Shape;106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312" y="0"/>
            <a:ext cx="24046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75" y="1731650"/>
            <a:ext cx="4830443" cy="3107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05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1071" name="Google Shape;1071;p105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Fixed Bar at the bottom</a:t>
            </a:r>
            <a:endParaRPr sz="1500"/>
          </a:p>
        </p:txBody>
      </p:sp>
      <p:sp>
        <p:nvSpPr>
          <p:cNvPr id="1072" name="Google Shape;1072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3" name="Google Shape;107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897" y="0"/>
            <a:ext cx="232710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625" y="1642800"/>
            <a:ext cx="5527624" cy="34304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06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1080" name="Google Shape;1080;p106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Creating via Loops and IFs</a:t>
            </a:r>
            <a:endParaRPr sz="1500"/>
          </a:p>
        </p:txBody>
      </p:sp>
      <p:sp>
        <p:nvSpPr>
          <p:cNvPr id="1081" name="Google Shape;1081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2" name="Google Shape;108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306" y="0"/>
            <a:ext cx="235768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824" y="1820275"/>
            <a:ext cx="5268374" cy="26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06"/>
          <p:cNvSpPr/>
          <p:nvPr/>
        </p:nvSpPr>
        <p:spPr>
          <a:xfrm>
            <a:off x="3466125" y="4225375"/>
            <a:ext cx="3548700" cy="51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Only single line statement are allowed for for or if = no {  }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3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Introduction to Flutter</a:t>
            </a:r>
            <a:endParaRPr i="1" sz="2400"/>
          </a:p>
        </p:txBody>
      </p:sp>
      <p:sp>
        <p:nvSpPr>
          <p:cNvPr id="611" name="Google Shape;611;p53"/>
          <p:cNvSpPr txBox="1"/>
          <p:nvPr>
            <p:ph idx="2" type="subTitle"/>
          </p:nvPr>
        </p:nvSpPr>
        <p:spPr>
          <a:xfrm>
            <a:off x="237700" y="1705325"/>
            <a:ext cx="8754000" cy="3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Popular Apps using made using Flutter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Google Classroom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Google Pay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eBay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PUBG Mobile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Toyota App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Crédit Agricole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Including apps by ByteDance, Tencent…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12" name="Google Shape;612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625" y="20267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125" y="3593350"/>
            <a:ext cx="12192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9375" y="35933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8750" y="19909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7325" y="4294400"/>
            <a:ext cx="1219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3375" y="3421650"/>
            <a:ext cx="777575" cy="7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7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1090" name="Google Shape;1090;p107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How to add an Image as a background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Create assets/images</a:t>
            </a:r>
            <a:endParaRPr b="1"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" sz="1800"/>
              <a:t>Upload your image there</a:t>
            </a:r>
            <a:endParaRPr b="1" sz="1800"/>
          </a:p>
        </p:txBody>
      </p:sp>
      <p:sp>
        <p:nvSpPr>
          <p:cNvPr id="1091" name="Google Shape;1091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2" name="Google Shape;109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825" y="2560775"/>
            <a:ext cx="317182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08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1098" name="Google Shape;1098;p108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How to add an Image as a background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Upload pubspec.yaml</a:t>
            </a:r>
            <a:br>
              <a:rPr b="1" lang="en" sz="1800"/>
            </a:br>
            <a:r>
              <a:rPr b="1" lang="en" sz="1800"/>
              <a:t> file</a:t>
            </a:r>
            <a:endParaRPr b="1" sz="1800"/>
          </a:p>
        </p:txBody>
      </p:sp>
      <p:sp>
        <p:nvSpPr>
          <p:cNvPr id="1099" name="Google Shape;1099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0" name="Google Shape;110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693" y="1731650"/>
            <a:ext cx="5386583" cy="3308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09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1106" name="Google Shape;1106;p109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How to add an Image as a background</a:t>
            </a: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107" name="Google Shape;1107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8" name="Google Shape;110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4467" y="0"/>
            <a:ext cx="241101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50" y="1642800"/>
            <a:ext cx="4609425" cy="3430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0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1115" name="Google Shape;1115;p110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E</a:t>
            </a:r>
            <a:r>
              <a:rPr b="1" lang="en" sz="1800"/>
              <a:t>ncapsulating Widgets as  Functions</a:t>
            </a:r>
            <a:endParaRPr sz="1500"/>
          </a:p>
        </p:txBody>
      </p:sp>
      <p:sp>
        <p:nvSpPr>
          <p:cNvPr id="1116" name="Google Shape;1116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7" name="Google Shape;111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25" y="1731650"/>
            <a:ext cx="6052771" cy="31070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11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1123" name="Google Shape;1123;p111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Encapsulating Widgets as  Functions</a:t>
            </a:r>
            <a:endParaRPr sz="1500"/>
          </a:p>
        </p:txBody>
      </p:sp>
      <p:sp>
        <p:nvSpPr>
          <p:cNvPr id="1124" name="Google Shape;1124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5" name="Google Shape;112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314" y="0"/>
            <a:ext cx="236517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950" y="1685975"/>
            <a:ext cx="5244059" cy="3107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12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1132" name="Google Shape;1132;p112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How to make a numbered Grid : </a:t>
            </a:r>
            <a:endParaRPr sz="1500"/>
          </a:p>
        </p:txBody>
      </p:sp>
      <p:sp>
        <p:nvSpPr>
          <p:cNvPr id="1133" name="Google Shape;1133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4" name="Google Shape;113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901" y="0"/>
            <a:ext cx="24010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575" y="1642800"/>
            <a:ext cx="4370074" cy="34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12"/>
          <p:cNvSpPr/>
          <p:nvPr/>
        </p:nvSpPr>
        <p:spPr>
          <a:xfrm>
            <a:off x="5122050" y="4099050"/>
            <a:ext cx="2038800" cy="69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You can even use the GridView Widget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13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1142" name="Google Shape;1142;p113"/>
          <p:cNvSpPr txBox="1"/>
          <p:nvPr>
            <p:ph idx="2" type="subTitle"/>
          </p:nvPr>
        </p:nvSpPr>
        <p:spPr>
          <a:xfrm>
            <a:off x="252025" y="1212050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How to make a numbered Grid : : Last Cell Empty</a:t>
            </a:r>
            <a:endParaRPr sz="1500"/>
          </a:p>
        </p:txBody>
      </p:sp>
      <p:sp>
        <p:nvSpPr>
          <p:cNvPr id="1143" name="Google Shape;1143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4" name="Google Shape;114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294" y="0"/>
            <a:ext cx="235471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75" y="1731650"/>
            <a:ext cx="5996606" cy="3107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14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Widgets for Building UIs</a:t>
            </a:r>
            <a:endParaRPr i="1" sz="2400"/>
          </a:p>
        </p:txBody>
      </p:sp>
      <p:sp>
        <p:nvSpPr>
          <p:cNvPr id="1151" name="Google Shape;1151;p114"/>
          <p:cNvSpPr txBox="1"/>
          <p:nvPr>
            <p:ph idx="2" type="subTitle"/>
          </p:nvPr>
        </p:nvSpPr>
        <p:spPr>
          <a:xfrm>
            <a:off x="237700" y="1705325"/>
            <a:ext cx="8754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Learn more on other widgets: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 u="sng">
                <a:solidFill>
                  <a:schemeClr val="hlink"/>
                </a:solidFill>
                <a:hlinkClick r:id="rId3"/>
              </a:rPr>
              <a:t>https://gallery.flutter.dev/</a:t>
            </a: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152" name="Google Shape;1152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15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Stateless &amp; Stateful Widgets for Flutter</a:t>
            </a:r>
            <a:endParaRPr i="1" sz="2400"/>
          </a:p>
        </p:txBody>
      </p:sp>
      <p:sp>
        <p:nvSpPr>
          <p:cNvPr id="1158" name="Google Shape;1158;p115"/>
          <p:cNvSpPr txBox="1"/>
          <p:nvPr>
            <p:ph idx="2" type="subTitle"/>
          </p:nvPr>
        </p:nvSpPr>
        <p:spPr>
          <a:xfrm>
            <a:off x="237700" y="1705325"/>
            <a:ext cx="8754000" cy="14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Stateless Widget :</a:t>
            </a:r>
            <a:endParaRPr b="1" sz="18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1800"/>
              <a:t>Once it is created and drawn on the screen, they will never change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Better suited for static user interfaces.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159" name="Google Shape;1159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16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Stateless &amp; Stateful Widgets for Flutter</a:t>
            </a:r>
            <a:endParaRPr i="1" sz="2400"/>
          </a:p>
        </p:txBody>
      </p:sp>
      <p:sp>
        <p:nvSpPr>
          <p:cNvPr id="1165" name="Google Shape;1165;p116"/>
          <p:cNvSpPr txBox="1"/>
          <p:nvPr>
            <p:ph idx="2" type="subTitle"/>
          </p:nvPr>
        </p:nvSpPr>
        <p:spPr>
          <a:xfrm>
            <a:off x="237700" y="1705325"/>
            <a:ext cx="8754000" cy="14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Stateless Widget :</a:t>
            </a:r>
            <a:endParaRPr b="1" sz="18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1800"/>
              <a:t>Once it is created and </a:t>
            </a:r>
            <a:r>
              <a:rPr lang="en" sz="1800"/>
              <a:t>drawn</a:t>
            </a:r>
            <a:r>
              <a:rPr lang="en" sz="1800"/>
              <a:t> on the screen, they will never change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Better suited for static user interfaces.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166" name="Google Shape;1166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7" name="Google Shape;1167;p116"/>
          <p:cNvSpPr txBox="1"/>
          <p:nvPr/>
        </p:nvSpPr>
        <p:spPr>
          <a:xfrm>
            <a:off x="237700" y="225925"/>
            <a:ext cx="4449600" cy="429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'package:flutter/material.dart'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MyExampleStatelessWidget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StatelessWidget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final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MyExampleStatelessWidget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950">
              <a:solidFill>
                <a:srgbClr val="001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Widget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build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BuildContext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context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infinity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child</a:t>
            </a: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Card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elevation</a:t>
            </a: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EdgeInsets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child</a:t>
            </a: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EdgeInsets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endParaRPr sz="9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child</a:t>
            </a: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68" name="Google Shape;116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650" y="45650"/>
            <a:ext cx="3963505" cy="2763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9" name="Google Shape;1169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4425" y="1924350"/>
            <a:ext cx="1451050" cy="31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4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624" name="Google Shape;624;p54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Dart as a Programming Language</a:t>
            </a:r>
            <a:endParaRPr b="1" sz="2000"/>
          </a:p>
          <a:p>
            <a:pPr indent="-323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Client-optimized, object-oriented programming for creating apps quickly for many platforms including Android, iOS, Linux, Windows and the web.</a:t>
            </a:r>
            <a:endParaRPr sz="1500"/>
          </a:p>
          <a:p>
            <a:pPr indent="-323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Developed by Google in 2011 to replace JavaScript, but without success.</a:t>
            </a:r>
            <a:endParaRPr sz="1500"/>
          </a:p>
          <a:p>
            <a:pPr indent="-323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Later, It gained huge popularity because it is the main language for Flutter</a:t>
            </a:r>
            <a:endParaRPr sz="1500"/>
          </a:p>
          <a:p>
            <a:pPr indent="-323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Statically typed language where data types of variables must be specified either explicitly or implicitly through inference.</a:t>
            </a:r>
            <a:endParaRPr sz="1500"/>
          </a:p>
          <a:p>
            <a:pPr indent="-323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Supports modern programming features as null safety checks and asynchronous prog.</a:t>
            </a:r>
            <a:endParaRPr sz="1500"/>
          </a:p>
          <a:p>
            <a:pPr indent="-323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Lastly, it is free and open-source + Rich standard library.</a:t>
            </a:r>
            <a:endParaRPr/>
          </a:p>
        </p:txBody>
      </p:sp>
      <p:sp>
        <p:nvSpPr>
          <p:cNvPr id="625" name="Google Shape;62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17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Stateless &amp; Stateful Widgets for Flutter</a:t>
            </a:r>
            <a:endParaRPr i="1" sz="2400"/>
          </a:p>
        </p:txBody>
      </p:sp>
      <p:sp>
        <p:nvSpPr>
          <p:cNvPr id="1175" name="Google Shape;1175;p117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1800"/>
              <a:t>Stateful Widget :</a:t>
            </a:r>
            <a:endParaRPr b="1" sz="18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1800">
                <a:solidFill>
                  <a:schemeClr val="dk1"/>
                </a:solidFill>
              </a:rPr>
              <a:t>They can change based on the interaction with the user. (i,e they are mutable)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176" name="Google Shape;1176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18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Stateless &amp; Stateful Widgets for Flutter</a:t>
            </a:r>
            <a:endParaRPr i="1" sz="2400"/>
          </a:p>
        </p:txBody>
      </p:sp>
      <p:sp>
        <p:nvSpPr>
          <p:cNvPr id="1182" name="Google Shape;1182;p118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1800"/>
              <a:t>Stateful Widget :</a:t>
            </a:r>
            <a:endParaRPr b="1" sz="18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1800">
                <a:solidFill>
                  <a:schemeClr val="dk1"/>
                </a:solidFill>
              </a:rPr>
              <a:t>They can change based on the interaction with the user. I,e they are mutable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183" name="Google Shape;1183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4" name="Google Shape;1184;p118"/>
          <p:cNvSpPr txBox="1"/>
          <p:nvPr/>
        </p:nvSpPr>
        <p:spPr>
          <a:xfrm>
            <a:off x="181600" y="49575"/>
            <a:ext cx="6285300" cy="535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'package:flutter/material.dart'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MyStatefulExample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StatefulWidget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000">
              <a:solidFill>
                <a:srgbClr val="001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_MyStatefulExampleState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createState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_MyStatefulExampleState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_MyStatefulExampleState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MyStatefulExample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{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_counter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000">
              <a:solidFill>
                <a:srgbClr val="001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Widget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build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BuildContext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context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children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Widget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SizedBox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b="1"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'Counter: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_counter</a:t>
            </a:r>
            <a:r>
              <a:rPr b="1" lang="en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1"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b="1" sz="10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ElevatedButton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onPressed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() {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22860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setState</a:t>
            </a:r>
            <a:r>
              <a:rPr b="1"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{</a:t>
            </a:r>
            <a:endParaRPr b="1" sz="10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2743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_counter</a:t>
            </a:r>
            <a:r>
              <a:rPr lang="en" sz="1000">
                <a:solidFill>
                  <a:srgbClr val="3B3B3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3B3B3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_counter</a:t>
            </a:r>
            <a:r>
              <a:rPr lang="en" sz="1000">
                <a:solidFill>
                  <a:srgbClr val="3B3B3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000">
                <a:solidFill>
                  <a:srgbClr val="3B3B3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09865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00">
                <a:solidFill>
                  <a:srgbClr val="3B3B3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22860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b="1" sz="10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child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'Increment'</a:t>
            </a: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85" name="Google Shape;118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849" y="225924"/>
            <a:ext cx="3027525" cy="242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6" name="Google Shape;1186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3275" y="2074650"/>
            <a:ext cx="1376175" cy="29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118"/>
          <p:cNvSpPr/>
          <p:nvPr/>
        </p:nvSpPr>
        <p:spPr>
          <a:xfrm>
            <a:off x="565150" y="1344900"/>
            <a:ext cx="1623900" cy="24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8" name="Google Shape;1188;p118"/>
          <p:cNvSpPr/>
          <p:nvPr/>
        </p:nvSpPr>
        <p:spPr>
          <a:xfrm>
            <a:off x="2048150" y="2577500"/>
            <a:ext cx="2229900" cy="24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9" name="Google Shape;1189;p118"/>
          <p:cNvSpPr/>
          <p:nvPr/>
        </p:nvSpPr>
        <p:spPr>
          <a:xfrm>
            <a:off x="2808625" y="3216350"/>
            <a:ext cx="2642400" cy="69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19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Hello World ! in Flutter</a:t>
            </a:r>
            <a:endParaRPr i="1" sz="2400"/>
          </a:p>
        </p:txBody>
      </p:sp>
      <p:sp>
        <p:nvSpPr>
          <p:cNvPr id="1195" name="Google Shape;1195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6" name="Google Shape;1196;p119"/>
          <p:cNvSpPr/>
          <p:nvPr/>
        </p:nvSpPr>
        <p:spPr>
          <a:xfrm>
            <a:off x="1652500" y="1445025"/>
            <a:ext cx="5608500" cy="3090300"/>
          </a:xfrm>
          <a:prstGeom prst="rect">
            <a:avLst/>
          </a:prstGeom>
          <a:solidFill>
            <a:srgbClr val="F668B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Raleway"/>
                <a:ea typeface="Raleway"/>
                <a:cs typeface="Raleway"/>
                <a:sym typeface="Raleway"/>
              </a:rPr>
              <a:t>As opposed to Kotlin/Native Android where you have access to the references of all widgets ( R.id.bt_add ..), With Declarative ?</a:t>
            </a:r>
            <a:endParaRPr b="1" sz="27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20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Hello World ! in Flutter</a:t>
            </a:r>
            <a:endParaRPr i="1" sz="2400"/>
          </a:p>
        </p:txBody>
      </p:sp>
      <p:sp>
        <p:nvSpPr>
          <p:cNvPr id="1202" name="Google Shape;1202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3" name="Google Shape;1203;p120"/>
          <p:cNvSpPr/>
          <p:nvPr/>
        </p:nvSpPr>
        <p:spPr>
          <a:xfrm>
            <a:off x="1652500" y="1445025"/>
            <a:ext cx="5608500" cy="3090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Raleway"/>
                <a:ea typeface="Raleway"/>
                <a:cs typeface="Raleway"/>
                <a:sym typeface="Raleway"/>
              </a:rPr>
              <a:t>You create variables, data collections, objects and you attach them to widgets,</a:t>
            </a:r>
            <a:endParaRPr b="1" sz="27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Raleway"/>
                <a:ea typeface="Raleway"/>
                <a:cs typeface="Raleway"/>
                <a:sym typeface="Raleway"/>
              </a:rPr>
              <a:t>Later, You change the data or variable values and you setState to refresh the screen                              </a:t>
            </a:r>
            <a:endParaRPr b="1" sz="27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21"/>
          <p:cNvSpPr txBox="1"/>
          <p:nvPr>
            <p:ph type="title"/>
          </p:nvPr>
        </p:nvSpPr>
        <p:spPr>
          <a:xfrm>
            <a:off x="720300" y="515766"/>
            <a:ext cx="7703400" cy="20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1209" name="Google Shape;1209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0" name="Google Shape;1210;p121"/>
          <p:cNvSpPr txBox="1"/>
          <p:nvPr>
            <p:ph idx="1" type="subTitle"/>
          </p:nvPr>
        </p:nvSpPr>
        <p:spPr>
          <a:xfrm>
            <a:off x="1852800" y="2249375"/>
            <a:ext cx="5608500" cy="13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700">
                <a:latin typeface="Raleway"/>
                <a:ea typeface="Raleway"/>
                <a:cs typeface="Raleway"/>
                <a:sym typeface="Raleway"/>
              </a:rPr>
              <a:t>Demo Apps in Flutter</a:t>
            </a:r>
            <a:endParaRPr b="1" sz="27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22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Incrementing App in Flutter</a:t>
            </a:r>
            <a:endParaRPr i="1" sz="2400"/>
          </a:p>
        </p:txBody>
      </p:sp>
      <p:sp>
        <p:nvSpPr>
          <p:cNvPr id="1216" name="Google Shape;1216;p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7" name="Google Shape;121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075" y="116625"/>
            <a:ext cx="2273065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13" y="1529425"/>
            <a:ext cx="5318083" cy="3309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23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To-Do App ( No DB)</a:t>
            </a:r>
            <a:endParaRPr i="1" sz="2400"/>
          </a:p>
        </p:txBody>
      </p:sp>
      <p:sp>
        <p:nvSpPr>
          <p:cNvPr id="1224" name="Google Shape;1224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5" name="Google Shape;122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3475" y="152400"/>
            <a:ext cx="228431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25" y="1367050"/>
            <a:ext cx="4837496" cy="330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24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To-Do App ( No DB)</a:t>
            </a:r>
            <a:endParaRPr i="1" sz="2400"/>
          </a:p>
        </p:txBody>
      </p:sp>
      <p:sp>
        <p:nvSpPr>
          <p:cNvPr id="1232" name="Google Shape;1232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3" name="Google Shape;123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3475" y="152400"/>
            <a:ext cx="228431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81825"/>
            <a:ext cx="6298674" cy="29209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25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To-Do App ( No DB)</a:t>
            </a:r>
            <a:endParaRPr i="1" sz="2400"/>
          </a:p>
        </p:txBody>
      </p:sp>
      <p:sp>
        <p:nvSpPr>
          <p:cNvPr id="1240" name="Google Shape;1240;p1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1" name="Google Shape;124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3475" y="152400"/>
            <a:ext cx="228431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277" y="1481300"/>
            <a:ext cx="4600601" cy="24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26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To-Do App ( No DB)</a:t>
            </a:r>
            <a:endParaRPr i="1" sz="2400"/>
          </a:p>
        </p:txBody>
      </p:sp>
      <p:sp>
        <p:nvSpPr>
          <p:cNvPr id="1248" name="Google Shape;1248;p1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9" name="Google Shape;124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3475" y="152400"/>
            <a:ext cx="228431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25" y="1159600"/>
            <a:ext cx="5541925" cy="394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5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631" name="Google Shape;631;p55"/>
          <p:cNvSpPr txBox="1"/>
          <p:nvPr>
            <p:ph idx="2" type="subTitle"/>
          </p:nvPr>
        </p:nvSpPr>
        <p:spPr>
          <a:xfrm>
            <a:off x="237700" y="1705325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Getting Started with Dart</a:t>
            </a:r>
            <a:endParaRPr b="1" sz="20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You can start to learn and test dart online at :</a:t>
            </a:r>
            <a:endParaRPr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https://dartpad.dev/</a:t>
            </a:r>
            <a:r>
              <a:rPr lang="en"/>
              <a:t>? </a:t>
            </a:r>
            <a:endParaRPr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Install VS + Android SDK + Dart + Flutter on your Machine</a:t>
            </a:r>
            <a:endParaRPr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To create new Project, Either :</a:t>
            </a:r>
            <a:endParaRPr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Ctrl + Shift + P and type “dart” → Choose Dart: </a:t>
            </a:r>
            <a:r>
              <a:rPr b="1" lang="en"/>
              <a:t>New Project</a:t>
            </a:r>
            <a:endParaRPr b="1"/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Choose Console App</a:t>
            </a:r>
            <a:endParaRPr/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From Console:</a:t>
            </a:r>
            <a:endParaRPr/>
          </a:p>
          <a:p>
            <a: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dart create project_name</a:t>
            </a:r>
            <a:endParaRPr b="1"/>
          </a:p>
        </p:txBody>
      </p:sp>
      <p:sp>
        <p:nvSpPr>
          <p:cNvPr id="632" name="Google Shape;632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3" name="Google Shape;63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250" y="4092025"/>
            <a:ext cx="4184351" cy="838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27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Constructing UIs for Flutter Apps</a:t>
            </a:r>
            <a:endParaRPr sz="3400"/>
          </a:p>
        </p:txBody>
      </p:sp>
      <p:sp>
        <p:nvSpPr>
          <p:cNvPr id="1256" name="Google Shape;1256;p127"/>
          <p:cNvSpPr txBox="1"/>
          <p:nvPr>
            <p:ph idx="2" type="subTitle"/>
          </p:nvPr>
        </p:nvSpPr>
        <p:spPr>
          <a:xfrm>
            <a:off x="-448100" y="1364750"/>
            <a:ext cx="52554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Scaffold : </a:t>
            </a:r>
            <a:r>
              <a:rPr lang="en" sz="800"/>
              <a:t>appBar, body, floatingActionButton, drawer, bottomNavigationBar</a:t>
            </a:r>
            <a:endParaRPr sz="8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AppBar</a:t>
            </a:r>
            <a:r>
              <a:rPr b="1" lang="en" sz="1100">
                <a:solidFill>
                  <a:schemeClr val="dk1"/>
                </a:solidFill>
              </a:rPr>
              <a:t> :</a:t>
            </a:r>
            <a:r>
              <a:rPr lang="en" sz="800"/>
              <a:t> </a:t>
            </a:r>
            <a:r>
              <a:rPr b="1" lang="en" sz="800">
                <a:solidFill>
                  <a:schemeClr val="dk1"/>
                </a:solidFill>
              </a:rPr>
              <a:t>title , </a:t>
            </a:r>
            <a:r>
              <a:rPr lang="en" sz="800"/>
              <a:t>leading</a:t>
            </a:r>
            <a:r>
              <a:rPr b="1" lang="en" sz="800"/>
              <a:t>,</a:t>
            </a:r>
            <a:r>
              <a:rPr lang="en" sz="800"/>
              <a:t> elevation</a:t>
            </a:r>
            <a:endParaRPr sz="1050">
              <a:solidFill>
                <a:srgbClr val="001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>
                <a:solidFill>
                  <a:schemeClr val="dk1"/>
                </a:solidFill>
              </a:rPr>
              <a:t>Container : </a:t>
            </a:r>
            <a:r>
              <a:rPr b="1" lang="en" sz="800"/>
              <a:t>child</a:t>
            </a:r>
            <a:r>
              <a:rPr lang="en" sz="800"/>
              <a:t>, padding, margin, height, width,decoration alignment</a:t>
            </a:r>
            <a:endParaRPr sz="800"/>
          </a:p>
          <a:p>
            <a:pPr indent="-2984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>
                <a:solidFill>
                  <a:schemeClr val="dk1"/>
                </a:solidFill>
              </a:rPr>
              <a:t>Column : </a:t>
            </a:r>
            <a:r>
              <a:rPr lang="en" sz="800"/>
              <a:t>children, mainAxisAlignment, crossAxisAlignment</a:t>
            </a:r>
            <a:endParaRPr sz="800"/>
          </a:p>
          <a:p>
            <a:pPr indent="-2984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>
                <a:solidFill>
                  <a:schemeClr val="dk1"/>
                </a:solidFill>
              </a:rPr>
              <a:t>Row :</a:t>
            </a:r>
            <a:r>
              <a:rPr lang="en" sz="800"/>
              <a:t> children, mainAxisAlignment, crossAxisAlignment</a:t>
            </a:r>
            <a:endParaRPr sz="800"/>
          </a:p>
          <a:p>
            <a:pPr indent="-2984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>
                <a:solidFill>
                  <a:schemeClr val="dk1"/>
                </a:solidFill>
              </a:rPr>
              <a:t>Stack :</a:t>
            </a:r>
            <a:r>
              <a:rPr lang="en" sz="800"/>
              <a:t> alignment, children,</a:t>
            </a:r>
            <a:endParaRPr sz="800"/>
          </a:p>
          <a:p>
            <a:pPr indent="-2984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>
                <a:solidFill>
                  <a:schemeClr val="dk1"/>
                </a:solidFill>
              </a:rPr>
              <a:t>SizedBox : </a:t>
            </a:r>
            <a:r>
              <a:rPr lang="en" sz="800"/>
              <a:t>child ,height, width ,</a:t>
            </a:r>
            <a:endParaRPr sz="800"/>
          </a:p>
          <a:p>
            <a:pPr indent="-2984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>
                <a:solidFill>
                  <a:schemeClr val="dk1"/>
                </a:solidFill>
              </a:rPr>
              <a:t>Card :</a:t>
            </a:r>
            <a:r>
              <a:rPr lang="en" sz="800"/>
              <a:t> child, color, elevation, margin, clipBehavior, shape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>
                <a:solidFill>
                  <a:schemeClr val="dk1"/>
                </a:solidFill>
              </a:rPr>
              <a:t>Expanded :</a:t>
            </a:r>
            <a:r>
              <a:rPr lang="en" sz="800"/>
              <a:t> child, flex</a:t>
            </a:r>
            <a:endParaRPr sz="800"/>
          </a:p>
          <a:p>
            <a:pPr indent="-2984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>
                <a:solidFill>
                  <a:schemeClr val="dk1"/>
                </a:solidFill>
              </a:rPr>
              <a:t>Spacer :</a:t>
            </a:r>
            <a:r>
              <a:rPr lang="en" sz="800"/>
              <a:t> flex</a:t>
            </a:r>
            <a:endParaRPr sz="800"/>
          </a:p>
          <a:p>
            <a:pPr indent="-2984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>
                <a:solidFill>
                  <a:schemeClr val="dk1"/>
                </a:solidFill>
              </a:rPr>
              <a:t>Padding :</a:t>
            </a:r>
            <a:r>
              <a:rPr lang="en" sz="800"/>
              <a:t> padding --&gt; EdgeInsets.all|only|fromLTRB|symmetric</a:t>
            </a:r>
            <a:endParaRPr sz="800"/>
          </a:p>
          <a:p>
            <a:pPr indent="-2984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>
                <a:solidFill>
                  <a:schemeClr val="dk1"/>
                </a:solidFill>
              </a:rPr>
              <a:t>Center :</a:t>
            </a:r>
            <a:r>
              <a:rPr lang="en" sz="800"/>
              <a:t> child</a:t>
            </a:r>
            <a:endParaRPr sz="800"/>
          </a:p>
          <a:p>
            <a:pPr indent="-2984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>
                <a:solidFill>
                  <a:schemeClr val="dk1"/>
                </a:solidFill>
              </a:rPr>
              <a:t>Align </a:t>
            </a:r>
            <a:r>
              <a:rPr lang="en" sz="800"/>
              <a:t>: child,alignment</a:t>
            </a:r>
            <a:endParaRPr sz="800"/>
          </a:p>
          <a:p>
            <a:pPr indent="-2984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>
                <a:solidFill>
                  <a:schemeClr val="dk1"/>
                </a:solidFill>
              </a:rPr>
              <a:t>ListView.builder :</a:t>
            </a:r>
            <a:r>
              <a:rPr lang="en" sz="800"/>
              <a:t>scrollDirection, physics, itemCount, itemBuilder(context,index)</a:t>
            </a:r>
            <a:endParaRPr sz="800"/>
          </a:p>
          <a:p>
            <a:pPr indent="-2984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>
                <a:solidFill>
                  <a:schemeClr val="dk1"/>
                </a:solidFill>
              </a:rPr>
              <a:t>GridView.builder : </a:t>
            </a:r>
            <a:r>
              <a:rPr lang="en" sz="800"/>
              <a:t>padding, physics, itemCount, itemBuilder(context,index)</a:t>
            </a:r>
            <a:endParaRPr sz="800"/>
          </a:p>
          <a:p>
            <a:pPr indent="0" lvl="0" marL="914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1257" name="Google Shape;1257;p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8" name="Google Shape;1258;p127"/>
          <p:cNvSpPr txBox="1"/>
          <p:nvPr>
            <p:ph idx="2" type="subTitle"/>
          </p:nvPr>
        </p:nvSpPr>
        <p:spPr>
          <a:xfrm>
            <a:off x="4431175" y="1369425"/>
            <a:ext cx="4674300" cy="3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Text : </a:t>
            </a:r>
            <a:r>
              <a:rPr lang="en" sz="800">
                <a:solidFill>
                  <a:schemeClr val="dk2"/>
                </a:solidFill>
              </a:rPr>
              <a:t>style, textAlign</a:t>
            </a:r>
            <a:endParaRPr sz="800">
              <a:solidFill>
                <a:schemeClr val="dk2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TextFormField :</a:t>
            </a:r>
            <a:r>
              <a:rPr lang="en" sz="800">
                <a:solidFill>
                  <a:schemeClr val="dk2"/>
                </a:solidFill>
              </a:rPr>
              <a:t>onChanged, controller, decoration,  validator</a:t>
            </a:r>
            <a:endParaRPr sz="800">
              <a:solidFill>
                <a:schemeClr val="dk2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ElevatedButton :</a:t>
            </a:r>
            <a:r>
              <a:rPr lang="en" sz="800">
                <a:solidFill>
                  <a:schemeClr val="dk2"/>
                </a:solidFill>
              </a:rPr>
              <a:t>style, onPressed, child</a:t>
            </a:r>
            <a:endParaRPr sz="800">
              <a:solidFill>
                <a:schemeClr val="dk2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IconButton :</a:t>
            </a:r>
            <a:r>
              <a:rPr lang="en" sz="800">
                <a:solidFill>
                  <a:schemeClr val="dk2"/>
                </a:solidFill>
              </a:rPr>
              <a:t> icon, onPressed</a:t>
            </a:r>
            <a:endParaRPr sz="800">
              <a:solidFill>
                <a:schemeClr val="dk2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Icon :</a:t>
            </a:r>
            <a:r>
              <a:rPr lang="en" sz="800">
                <a:solidFill>
                  <a:schemeClr val="dk2"/>
                </a:solidFill>
              </a:rPr>
              <a:t> color, size,</a:t>
            </a:r>
            <a:endParaRPr sz="800">
              <a:solidFill>
                <a:schemeClr val="dk2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Slider :</a:t>
            </a:r>
            <a:r>
              <a:rPr lang="en" sz="800">
                <a:solidFill>
                  <a:schemeClr val="dk2"/>
                </a:solidFill>
              </a:rPr>
              <a:t>value, max, divisions, onChanged, label</a:t>
            </a:r>
            <a:endParaRPr sz="800">
              <a:solidFill>
                <a:schemeClr val="dk2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Switch :</a:t>
            </a:r>
            <a:r>
              <a:rPr lang="en" sz="800">
                <a:solidFill>
                  <a:schemeClr val="dk2"/>
                </a:solidFill>
              </a:rPr>
              <a:t>value, onChanged, thumbIcon</a:t>
            </a:r>
            <a:endParaRPr b="1" sz="1100"/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ListTile :</a:t>
            </a:r>
            <a:r>
              <a:rPr lang="en" sz="800">
                <a:solidFill>
                  <a:schemeClr val="dk2"/>
                </a:solidFill>
              </a:rPr>
              <a:t> leading, title, subtitle, trailing, tileColor, onTap</a:t>
            </a:r>
            <a:endParaRPr sz="800">
              <a:solidFill>
                <a:schemeClr val="dk2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Image.asset :</a:t>
            </a:r>
            <a:r>
              <a:rPr lang="en" sz="800">
                <a:solidFill>
                  <a:schemeClr val="dk2"/>
                </a:solidFill>
              </a:rPr>
              <a:t> imagepath,</a:t>
            </a:r>
            <a:endParaRPr sz="800">
              <a:solidFill>
                <a:schemeClr val="dk2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TextStyle :</a:t>
            </a:r>
            <a:r>
              <a:rPr lang="en" sz="800">
                <a:solidFill>
                  <a:schemeClr val="dk2"/>
                </a:solidFill>
              </a:rPr>
              <a:t> fontSize, color, fontWeigth</a:t>
            </a:r>
            <a:endParaRPr sz="800">
              <a:solidFill>
                <a:schemeClr val="dk2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BoxDecoration :</a:t>
            </a:r>
            <a:r>
              <a:rPr lang="en" sz="800">
                <a:solidFill>
                  <a:schemeClr val="dk2"/>
                </a:solidFill>
              </a:rPr>
              <a:t> image, shape, border, borderRaduis, color</a:t>
            </a:r>
            <a:endParaRPr sz="800">
              <a:solidFill>
                <a:schemeClr val="dk2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Opacity :</a:t>
            </a:r>
            <a:r>
              <a:rPr lang="en" sz="800">
                <a:solidFill>
                  <a:schemeClr val="dk2"/>
                </a:solidFill>
              </a:rPr>
              <a:t> opacity, child</a:t>
            </a:r>
            <a:endParaRPr sz="800">
              <a:solidFill>
                <a:schemeClr val="dk2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RoundedRectangleBorder :</a:t>
            </a:r>
            <a:r>
              <a:rPr lang="en" sz="800">
                <a:solidFill>
                  <a:schemeClr val="dk2"/>
                </a:solidFill>
              </a:rPr>
              <a:t>borderRadius, side</a:t>
            </a:r>
            <a:endParaRPr sz="800">
              <a:solidFill>
                <a:schemeClr val="dk2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Position :</a:t>
            </a:r>
            <a:r>
              <a:rPr lang="en" sz="800">
                <a:solidFill>
                  <a:schemeClr val="dk2"/>
                </a:solidFill>
              </a:rPr>
              <a:t> left, bottom, right, top</a:t>
            </a:r>
            <a:endParaRPr sz="800">
              <a:solidFill>
                <a:schemeClr val="dk2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BoxShadow : </a:t>
            </a:r>
            <a:r>
              <a:rPr lang="en" sz="800">
                <a:solidFill>
                  <a:schemeClr val="dk2"/>
                </a:solidFill>
              </a:rPr>
              <a:t>color, offset, blurStyle</a:t>
            </a:r>
            <a:endParaRPr sz="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28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Lecture Demo Apps</a:t>
            </a:r>
            <a:endParaRPr sz="3400"/>
          </a:p>
        </p:txBody>
      </p:sp>
      <p:sp>
        <p:nvSpPr>
          <p:cNvPr id="1264" name="Google Shape;1264;p128"/>
          <p:cNvSpPr txBox="1"/>
          <p:nvPr>
            <p:ph idx="2" type="subTitle"/>
          </p:nvPr>
        </p:nvSpPr>
        <p:spPr>
          <a:xfrm>
            <a:off x="195000" y="1347625"/>
            <a:ext cx="8754000" cy="3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Compute Factorial in Dart</a:t>
            </a:r>
            <a:endParaRPr b="1" sz="12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○"/>
            </a:pPr>
            <a:r>
              <a:rPr lang="en" sz="1000" u="sng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https://www.dropbox.com/scl/fo/4scdnwyub1bx8on2k2zn9/h?rlkey=2mt4k04lulngz1bqop6mj3tmo&amp;dl=0</a:t>
            </a:r>
            <a:r>
              <a:rPr lang="en" sz="10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700"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Hello World App : Using Widgets</a:t>
            </a:r>
            <a:r>
              <a:rPr lang="en" sz="1100"/>
              <a:t>.</a:t>
            </a:r>
            <a:endParaRPr sz="1100"/>
          </a:p>
          <a:p>
            <a:pPr indent="-2730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</a:pPr>
            <a:r>
              <a:rPr lang="en" sz="1000" u="sng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https://www.dropbox.com/scl/fo/3ug0k10vz906xfnwse5bl/h?rlkey=q7a2umvmy6vpkjwqqniu55cxz&amp;dl=0</a:t>
            </a:r>
            <a:r>
              <a:rPr lang="en" sz="1000" u="sng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000" u="sng">
              <a:solidFill>
                <a:srgbClr val="1155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To-Do UI with a ListView</a:t>
            </a:r>
            <a:endParaRPr sz="1100"/>
          </a:p>
          <a:p>
            <a:pPr indent="-2730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</a:pPr>
            <a:r>
              <a:rPr lang="en" sz="1000" u="sng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https://www.dropbox.com/scl/fo/tiwsim8y10wl71i1ip4lo/h?rlkey=y7irpo6f61vbtuubybi7ghsh2&amp;dl=0</a:t>
            </a:r>
            <a:r>
              <a:rPr lang="en" sz="1000" u="sng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000" u="sng">
              <a:solidFill>
                <a:srgbClr val="1155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Stateless Widget Example</a:t>
            </a:r>
            <a:endParaRPr sz="1100"/>
          </a:p>
          <a:p>
            <a:pPr indent="-2730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</a:pPr>
            <a:r>
              <a:rPr lang="en" sz="1000" u="sng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https://www.dropbox.com/scl/fo/k4q0g74b8dwpb16amctnj/h?rlkey=olxwsx7dihxe3cfcn4m85gwnj&amp;dl=0</a:t>
            </a:r>
            <a:r>
              <a:rPr lang="en" sz="1000" u="sng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700"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Stateful Widget Example</a:t>
            </a:r>
            <a:endParaRPr sz="1100"/>
          </a:p>
          <a:p>
            <a:pPr indent="-2730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</a:pPr>
            <a:r>
              <a:rPr lang="en" sz="1000" u="sng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https://www.dropbox.com/scl/fo/o07enhjv74v5890ivg2n8/h?rlkey=qoiwer5htvgh575ozpvok8cj6&amp;dl=0</a:t>
            </a:r>
            <a:r>
              <a:rPr lang="en" sz="1000" u="sng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000" u="sng">
              <a:solidFill>
                <a:srgbClr val="1155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Incrementing App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000" u="sng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https://www.dropbox.com/scl/fo/9jtef5wr9yiskze215yc8/h?rlkey=176pv6kep1w2wgc8cvldvg9zl&amp;dl=0</a:t>
            </a:r>
            <a:r>
              <a:rPr lang="en" sz="10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Interactive To-Do App</a:t>
            </a:r>
            <a:endParaRPr sz="11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https://www.dropbox.com/scl/fo/o84pyfe0m98gnay5mlynz/h?rlkey=3g3x64pnq61rt4u5e31x3drpl&amp;dl=0</a:t>
            </a:r>
            <a:r>
              <a:rPr lang="en" sz="10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000"/>
          </a:p>
        </p:txBody>
      </p:sp>
      <p:sp>
        <p:nvSpPr>
          <p:cNvPr id="1265" name="Google Shape;1265;p1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29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Resources</a:t>
            </a:r>
            <a:endParaRPr sz="3400"/>
          </a:p>
        </p:txBody>
      </p:sp>
      <p:sp>
        <p:nvSpPr>
          <p:cNvPr id="1271" name="Google Shape;1271;p129"/>
          <p:cNvSpPr txBox="1"/>
          <p:nvPr>
            <p:ph idx="2" type="subTitle"/>
          </p:nvPr>
        </p:nvSpPr>
        <p:spPr>
          <a:xfrm>
            <a:off x="237700" y="17053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https://m3.material.io/</a:t>
            </a:r>
            <a:r>
              <a:rPr lang="en" sz="1400"/>
              <a:t> </a:t>
            </a:r>
            <a:endParaRPr/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https://codelabs.developers.google.com/codelabs/flutter-codelab-first#0</a:t>
            </a:r>
            <a:r>
              <a:rPr lang="en" sz="1400"/>
              <a:t>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https://codewithandrea.com/tutorials/</a:t>
            </a:r>
            <a:r>
              <a:rPr lang="en" sz="1400"/>
              <a:t>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https://www.youtube.com/watch?v=cCMULezpNRQ</a:t>
            </a:r>
            <a:r>
              <a:rPr lang="en" sz="1400"/>
              <a:t>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https://www.youtube.com/watch?v=L9cP9OTUstA&amp;list=PLjxrf2q8roU23XGwz3Km7sQZFTdB996iG</a:t>
            </a:r>
            <a:r>
              <a:rPr lang="en" sz="1400"/>
              <a:t>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8"/>
              </a:rPr>
              <a:t>https://www.youtube.com/watch?v=OBIuSrg_Quo&amp;list=PLjxrf2q8roU1fRV40Ec8200rX6OuQkmnl</a:t>
            </a:r>
            <a:r>
              <a:rPr lang="en" sz="1400"/>
              <a:t>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9"/>
              </a:rPr>
              <a:t>https://www.youtube.com/watch?v=fQldtPigGBM&amp;list=PLjxrf2q8roU3N8-rlgg8_jueoNT-85A6_</a:t>
            </a:r>
            <a:r>
              <a:rPr lang="en" sz="1400"/>
              <a:t>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10"/>
              </a:rPr>
              <a:t>https://gallery.flutter.dev/#/</a:t>
            </a:r>
            <a:r>
              <a:rPr lang="en" sz="1400"/>
              <a:t> 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11"/>
              </a:rPr>
              <a:t>https://dart-tutorial.com/introduction-and-basics/</a:t>
            </a:r>
            <a:r>
              <a:rPr lang="en" sz="1400"/>
              <a:t> 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12"/>
              </a:rPr>
              <a:t>https://yaz.in/assets/flutter/Flutter%20Cheat%20Sheet.pdf</a:t>
            </a:r>
            <a:r>
              <a:rPr lang="en" sz="1400"/>
              <a:t> </a:t>
            </a:r>
            <a:endParaRPr sz="14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72" name="Google Shape;1272;p1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6"/>
          <p:cNvSpPr txBox="1"/>
          <p:nvPr>
            <p:ph type="title"/>
          </p:nvPr>
        </p:nvSpPr>
        <p:spPr>
          <a:xfrm>
            <a:off x="107300" y="225925"/>
            <a:ext cx="57357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Dart Language</a:t>
            </a:r>
            <a:endParaRPr i="1" sz="2400"/>
          </a:p>
        </p:txBody>
      </p:sp>
      <p:sp>
        <p:nvSpPr>
          <p:cNvPr id="639" name="Google Shape;639;p56"/>
          <p:cNvSpPr txBox="1"/>
          <p:nvPr>
            <p:ph idx="2" type="subTitle"/>
          </p:nvPr>
        </p:nvSpPr>
        <p:spPr>
          <a:xfrm>
            <a:off x="195000" y="1209850"/>
            <a:ext cx="87540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Hello World in Dart</a:t>
            </a:r>
            <a:endParaRPr b="1" sz="2000"/>
          </a:p>
          <a:p>
            <a:pPr indent="0" lvl="0" marL="9144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0" name="Google Shape;640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1" name="Google Shape;64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967" y="1705325"/>
            <a:ext cx="6632282" cy="334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beat Creative Business Plan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22C1F8"/>
      </a:lt2>
      <a:accent1>
        <a:srgbClr val="F668B9"/>
      </a:accent1>
      <a:accent2>
        <a:srgbClr val="212121"/>
      </a:accent2>
      <a:accent3>
        <a:srgbClr val="9B68ED"/>
      </a:accent3>
      <a:accent4>
        <a:srgbClr val="FFCF69"/>
      </a:accent4>
      <a:accent5>
        <a:srgbClr val="22C1F8"/>
      </a:accent5>
      <a:accent6>
        <a:srgbClr val="FFCF69"/>
      </a:accent6>
      <a:hlink>
        <a:srgbClr val="F668B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